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3.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809" r:id="rId2"/>
    <p:sldMasterId id="2147483913" r:id="rId3"/>
    <p:sldMasterId id="2147483995" r:id="rId4"/>
  </p:sldMasterIdLst>
  <p:notesMasterIdLst>
    <p:notesMasterId r:id="rId15"/>
  </p:notesMasterIdLst>
  <p:sldIdLst>
    <p:sldId id="295" r:id="rId5"/>
    <p:sldId id="256" r:id="rId6"/>
    <p:sldId id="1437" r:id="rId7"/>
    <p:sldId id="2273" r:id="rId8"/>
    <p:sldId id="480" r:id="rId9"/>
    <p:sldId id="481" r:id="rId10"/>
    <p:sldId id="622" r:id="rId11"/>
    <p:sldId id="2274" r:id="rId12"/>
    <p:sldId id="2277" r:id="rId13"/>
    <p:sldId id="2278" r:id="rId14"/>
  </p:sldIdLst>
  <p:sldSz cx="12192000" cy="6858000"/>
  <p:notesSz cx="6858000" cy="9144000"/>
  <p:embeddedFontLst>
    <p:embeddedFont>
      <p:font typeface="B Mitra" panose="00000400000000000000" pitchFamily="2" charset="-78"/>
      <p:regular r:id="rId16"/>
      <p:bold r:id="rId17"/>
    </p:embeddedFont>
    <p:embeddedFont>
      <p:font typeface="Century Gothic" panose="020B0502020202020204" pitchFamily="34" charset="0"/>
      <p:regular r:id="rId18"/>
      <p:bold r:id="rId19"/>
      <p:italic r:id="rId20"/>
      <p:boldItalic r:id="rId21"/>
    </p:embeddedFont>
    <p:embeddedFont>
      <p:font typeface="Wingdings 3" panose="05040102010807070707" pitchFamily="18" charset="2"/>
      <p:regular r:id="rId22"/>
    </p:embeddedFont>
  </p:embeddedFontLst>
  <p:defaultText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63B43"/>
    <a:srgbClr val="F6E8CD"/>
    <a:srgbClr val="C59A75"/>
    <a:srgbClr val="DBDDDA"/>
    <a:srgbClr val="E6EBE9"/>
    <a:srgbClr val="FFFFFF"/>
    <a:srgbClr val="392443"/>
    <a:srgbClr val="C5E0B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7" autoAdjust="0"/>
    <p:restoredTop sz="82690" autoAdjust="0"/>
  </p:normalViewPr>
  <p:slideViewPr>
    <p:cSldViewPr snapToGrid="0">
      <p:cViewPr>
        <p:scale>
          <a:sx n="50" d="100"/>
          <a:sy n="50" d="100"/>
        </p:scale>
        <p:origin x="1284" y="7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font" Target="fonts/font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4.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fa-I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EB2B426D-9874-422A-A3CF-0F60369B8BC4}" type="datetimeFigureOut">
              <a:rPr lang="fa-IR" smtClean="0"/>
              <a:t>26/11/1447</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fa-I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A61F0678-2657-40C9-BFF3-3EF4D4E7D240}" type="slidenum">
              <a:rPr lang="fa-IR" smtClean="0"/>
              <a:t>‹#›</a:t>
            </a:fld>
            <a:endParaRPr lang="fa-IR"/>
          </a:p>
        </p:txBody>
      </p:sp>
    </p:spTree>
    <p:extLst>
      <p:ext uri="{BB962C8B-B14F-4D97-AF65-F5344CB8AC3E}">
        <p14:creationId xmlns:p14="http://schemas.microsoft.com/office/powerpoint/2010/main" val="734448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17E857-6AC0-41DB-81E6-46FC06BEA3F9}" type="slidenum">
              <a:rPr lang="en-US" smtClean="0"/>
              <a:t>1</a:t>
            </a:fld>
            <a:endParaRPr lang="en-US"/>
          </a:p>
        </p:txBody>
      </p:sp>
    </p:spTree>
    <p:extLst>
      <p:ext uri="{BB962C8B-B14F-4D97-AF65-F5344CB8AC3E}">
        <p14:creationId xmlns:p14="http://schemas.microsoft.com/office/powerpoint/2010/main" val="358676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kern="1200" dirty="0">
                <a:solidFill>
                  <a:schemeClr val="tx1"/>
                </a:solidFill>
                <a:effectLst/>
                <a:latin typeface="+mn-lt"/>
                <a:ea typeface="+mn-ea"/>
                <a:cs typeface="+mn-cs"/>
              </a:rPr>
              <a:t>(ویژه مربی): </a:t>
            </a:r>
            <a:endParaRPr lang="en-US"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اهداف کلی درس</a:t>
            </a:r>
            <a:endParaRPr lang="en-US"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در این درس انتظار می‏رود که دانش‏آموز:</a:t>
            </a:r>
            <a:endParaRPr lang="en-US" sz="1200" kern="1200" dirty="0">
              <a:solidFill>
                <a:schemeClr val="tx1"/>
              </a:solidFill>
              <a:effectLst/>
              <a:latin typeface="+mn-lt"/>
              <a:ea typeface="+mn-ea"/>
              <a:cs typeface="+mn-cs"/>
            </a:endParaRPr>
          </a:p>
          <a:p>
            <a:pPr algn="r" rtl="1"/>
            <a:r>
              <a:rPr lang="fa-IR" sz="1200" kern="1200" dirty="0">
                <a:solidFill>
                  <a:schemeClr val="tx1"/>
                </a:solidFill>
                <a:effectLst/>
                <a:latin typeface="+mn-lt"/>
                <a:ea typeface="+mn-ea"/>
                <a:cs typeface="+mn-cs"/>
              </a:rPr>
              <a:t>- به شمول علم خدا به جزئیات و کلیات جهان هستی توجه پیدا کند؛</a:t>
            </a:r>
            <a:endParaRPr lang="en-US" sz="1200" kern="1200" dirty="0">
              <a:solidFill>
                <a:schemeClr val="tx1"/>
              </a:solidFill>
              <a:effectLst/>
              <a:latin typeface="+mn-lt"/>
              <a:ea typeface="+mn-ea"/>
              <a:cs typeface="+mn-cs"/>
            </a:endParaRPr>
          </a:p>
          <a:p>
            <a:pPr algn="r" rtl="1"/>
            <a:r>
              <a:rPr lang="fa-IR" sz="1200" kern="1200" dirty="0">
                <a:solidFill>
                  <a:schemeClr val="tx1"/>
                </a:solidFill>
                <a:effectLst/>
                <a:latin typeface="+mn-lt"/>
                <a:ea typeface="+mn-ea"/>
                <a:cs typeface="+mn-cs"/>
              </a:rPr>
              <a:t>- از تأثیر توجه به علم خدا بر احوال انسان و ایجاد توکل و آرامش در او آگاه شود؛</a:t>
            </a:r>
            <a:endParaRPr lang="en-US" sz="1200" kern="1200" dirty="0">
              <a:solidFill>
                <a:schemeClr val="tx1"/>
              </a:solidFill>
              <a:effectLst/>
              <a:latin typeface="+mn-lt"/>
              <a:ea typeface="+mn-ea"/>
              <a:cs typeface="+mn-cs"/>
            </a:endParaRPr>
          </a:p>
          <a:p>
            <a:pPr algn="r" rtl="1"/>
            <a:r>
              <a:rPr lang="fa-IR" sz="1200" kern="1200" dirty="0">
                <a:solidFill>
                  <a:schemeClr val="tx1"/>
                </a:solidFill>
                <a:effectLst/>
                <a:latin typeface="+mn-lt"/>
                <a:ea typeface="+mn-ea"/>
                <a:cs typeface="+mn-cs"/>
              </a:rPr>
              <a:t>- از تأثیر توجه به علم خدا بر احوال انسان و ایجاد روحیۀ تقوا و فروتنی در پیشگاه خدا آگاه شود.</a:t>
            </a:r>
            <a:endParaRPr lang="en-US" sz="1200" kern="1200" dirty="0">
              <a:solidFill>
                <a:schemeClr val="tx1"/>
              </a:solidFill>
              <a:effectLst/>
              <a:latin typeface="+mn-lt"/>
              <a:ea typeface="+mn-ea"/>
              <a:cs typeface="+mn-cs"/>
            </a:endParaRPr>
          </a:p>
          <a:p>
            <a:pPr algn="r"/>
            <a:endParaRPr lang="fa-IR"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A178CF7-9C93-4793-A868-E51DC2B8137A}"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29206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17E857-6AC0-41DB-81E6-46FC06BEA3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3576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a:t>4- طبق نظر آسیستانی و رهبری</a:t>
            </a:r>
            <a:endParaRPr lang="en-US" dirty="0"/>
          </a:p>
          <a:p>
            <a:r>
              <a:rPr lang="fa-IR" dirty="0"/>
              <a:t>به شرطی که خشک باشد و عین نجاست هم در آن نباشد.</a:t>
            </a:r>
          </a:p>
        </p:txBody>
      </p:sp>
      <p:sp>
        <p:nvSpPr>
          <p:cNvPr id="4" name="Slide Number Placeholder 3"/>
          <p:cNvSpPr>
            <a:spLocks noGrp="1"/>
          </p:cNvSpPr>
          <p:nvPr>
            <p:ph type="sldNum" sz="quarter" idx="5"/>
          </p:nvPr>
        </p:nvSpPr>
        <p:spPr/>
        <p:txBody>
          <a:bodyPr/>
          <a:lstStyle/>
          <a:p>
            <a:fld id="{A61F0678-2657-40C9-BFF3-3EF4D4E7D240}" type="slidenum">
              <a:rPr lang="fa-IR" smtClean="0"/>
              <a:t>5</a:t>
            </a:fld>
            <a:endParaRPr lang="fa-IR"/>
          </a:p>
        </p:txBody>
      </p:sp>
    </p:spTree>
    <p:extLst>
      <p:ext uri="{BB962C8B-B14F-4D97-AF65-F5344CB8AC3E}">
        <p14:creationId xmlns:p14="http://schemas.microsoft.com/office/powerpoint/2010/main" val="3906064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a:t>2-</a:t>
            </a:r>
          </a:p>
          <a:p>
            <a:pPr marL="0" marR="0" lvl="0" indent="0" algn="l" defTabSz="914400" rtl="0" eaLnBrk="1" fontAlgn="auto" latinLnBrk="0" hangingPunct="1">
              <a:lnSpc>
                <a:spcPct val="100000"/>
              </a:lnSpc>
              <a:spcBef>
                <a:spcPts val="0"/>
              </a:spcBef>
              <a:spcAft>
                <a:spcPts val="0"/>
              </a:spcAft>
              <a:buClrTx/>
              <a:buSzTx/>
              <a:buFontTx/>
              <a:buNone/>
              <a:tabLst/>
              <a:defRPr/>
            </a:pPr>
            <a:r>
              <a:rPr lang="fa-IR" sz="1200" dirty="0">
                <a:solidFill>
                  <a:srgbClr val="FFFFFF"/>
                </a:solidFill>
                <a:latin typeface="Open Sans Light"/>
              </a:rPr>
              <a:t>اگر برای کار دیگری تیمّم کند و تیمّمش تا وقت نماز باقی بماند می تواند با همان تیّمم نماز بخواند.</a:t>
            </a:r>
            <a:endParaRPr lang="en-US" sz="1200" dirty="0">
              <a:solidFill>
                <a:srgbClr val="FFFFFF"/>
              </a:solidFill>
              <a:latin typeface="Open Sans 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FFFF"/>
              </a:solidFill>
              <a:latin typeface="Open Sans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latin typeface="Open Sans Light"/>
              </a:rPr>
              <a:t>!</a:t>
            </a:r>
            <a:r>
              <a:rPr lang="fa-IR" sz="1200" dirty="0">
                <a:solidFill>
                  <a:srgbClr val="FFFFFF"/>
                </a:solidFill>
                <a:latin typeface="Open Sans Light"/>
              </a:rPr>
              <a:t>اسلاید بعد مناسب برادران است.</a:t>
            </a:r>
            <a:endParaRPr lang="en-US" sz="1200" dirty="0">
              <a:solidFill>
                <a:srgbClr val="FFFFFF"/>
              </a:solidFill>
              <a:latin typeface="Open Sans Light"/>
            </a:endParaRPr>
          </a:p>
          <a:p>
            <a:endParaRPr lang="fa-IR" dirty="0"/>
          </a:p>
        </p:txBody>
      </p:sp>
      <p:sp>
        <p:nvSpPr>
          <p:cNvPr id="4" name="Slide Number Placeholder 3"/>
          <p:cNvSpPr>
            <a:spLocks noGrp="1"/>
          </p:cNvSpPr>
          <p:nvPr>
            <p:ph type="sldNum" sz="quarter" idx="5"/>
          </p:nvPr>
        </p:nvSpPr>
        <p:spPr/>
        <p:txBody>
          <a:bodyPr/>
          <a:lstStyle/>
          <a:p>
            <a:fld id="{A61F0678-2657-40C9-BFF3-3EF4D4E7D240}" type="slidenum">
              <a:rPr lang="fa-IR" smtClean="0"/>
              <a:t>7</a:t>
            </a:fld>
            <a:endParaRPr lang="fa-IR"/>
          </a:p>
        </p:txBody>
      </p:sp>
    </p:spTree>
    <p:extLst>
      <p:ext uri="{BB962C8B-B14F-4D97-AF65-F5344CB8AC3E}">
        <p14:creationId xmlns:p14="http://schemas.microsoft.com/office/powerpoint/2010/main" val="4005194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a:t>2- آقای سیستانی: وضو نمی خواهد مگر در استحاضه ی متوسّطه</a:t>
            </a:r>
          </a:p>
        </p:txBody>
      </p:sp>
      <p:sp>
        <p:nvSpPr>
          <p:cNvPr id="4" name="Slide Number Placeholder 3"/>
          <p:cNvSpPr>
            <a:spLocks noGrp="1"/>
          </p:cNvSpPr>
          <p:nvPr>
            <p:ph type="sldNum" sz="quarter" idx="5"/>
          </p:nvPr>
        </p:nvSpPr>
        <p:spPr/>
        <p:txBody>
          <a:bodyPr/>
          <a:lstStyle/>
          <a:p>
            <a:fld id="{A61F0678-2657-40C9-BFF3-3EF4D4E7D240}" type="slidenum">
              <a:rPr lang="fa-IR" smtClean="0"/>
              <a:t>8</a:t>
            </a:fld>
            <a:endParaRPr lang="fa-IR"/>
          </a:p>
        </p:txBody>
      </p:sp>
    </p:spTree>
    <p:extLst>
      <p:ext uri="{BB962C8B-B14F-4D97-AF65-F5344CB8AC3E}">
        <p14:creationId xmlns:p14="http://schemas.microsoft.com/office/powerpoint/2010/main" val="61658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1"/>
            <a:r>
              <a:rPr lang="fa-IR" sz="1200" dirty="0">
                <a:solidFill>
                  <a:srgbClr val="FFFFFF"/>
                </a:solidFill>
                <a:cs typeface="B Mitra" panose="00000400000000000000" pitchFamily="2" charset="-78"/>
              </a:rPr>
              <a:t>نازنین و خانوده شان به گردش رفته بودند که بنزین ماشین تمام شد و تا چشم کار می کرد بیابان بود و پرنده در جاده پر نمی زد و هیچ آبی هم برای وضو پیدا نمی شد. لذا با تیمم نماز خواندند. پدر بعد از نماز یادش افتاد زیر صندلی ماشین، یک ظرف آب گذاشته بوده است. حال آن ها باید نمازش را دوباره بخوانند یا خیر؟!</a:t>
            </a:r>
            <a:endParaRPr lang="fa-IR" sz="1200" baseline="0" dirty="0">
              <a:solidFill>
                <a:srgbClr val="FFFFFF"/>
              </a:solidFill>
              <a:cs typeface="B Mitra" panose="00000400000000000000" pitchFamily="2" charset="-78"/>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17E857-6AC0-41DB-81E6-46FC06BEA3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0446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1"/>
            <a:r>
              <a:rPr lang="fa-IR" sz="1200" dirty="0">
                <a:solidFill>
                  <a:srgbClr val="FFFFFF"/>
                </a:solidFill>
                <a:cs typeface="B Mitra" panose="00000400000000000000" pitchFamily="2" charset="-78"/>
              </a:rPr>
              <a:t>لیلا به خاطر جراحی چشمش چند روزی نمی توانست آب به صورتش بزند و برای نماز، تیمم می کرد . او در این مدت یک روز با صورت نجس تیمم کرد . آیا تیمم او صحیح است؟ </a:t>
            </a:r>
            <a:endParaRPr lang="fa-IR" sz="1200" baseline="0" dirty="0">
              <a:solidFill>
                <a:srgbClr val="FFFFFF"/>
              </a:solidFill>
              <a:cs typeface="B Mitra" panose="00000400000000000000" pitchFamily="2" charset="-78"/>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17E857-6AC0-41DB-81E6-46FC06BEA3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5539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5C424-1DEC-49C1-95E6-B028DE23FC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a-IR"/>
          </a:p>
        </p:txBody>
      </p:sp>
      <p:sp>
        <p:nvSpPr>
          <p:cNvPr id="3" name="Subtitle 2">
            <a:extLst>
              <a:ext uri="{FF2B5EF4-FFF2-40B4-BE49-F238E27FC236}">
                <a16:creationId xmlns:a16="http://schemas.microsoft.com/office/drawing/2014/main" id="{6579B495-EB07-4A71-9EE3-EE0C7AEE74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a-IR"/>
          </a:p>
        </p:txBody>
      </p:sp>
      <p:sp>
        <p:nvSpPr>
          <p:cNvPr id="4" name="Date Placeholder 3">
            <a:extLst>
              <a:ext uri="{FF2B5EF4-FFF2-40B4-BE49-F238E27FC236}">
                <a16:creationId xmlns:a16="http://schemas.microsoft.com/office/drawing/2014/main" id="{44585522-5F54-47DB-8C19-50D57B3DA1C8}"/>
              </a:ext>
            </a:extLst>
          </p:cNvPr>
          <p:cNvSpPr>
            <a:spLocks noGrp="1"/>
          </p:cNvSpPr>
          <p:nvPr>
            <p:ph type="dt" sz="half" idx="10"/>
          </p:nvPr>
        </p:nvSpPr>
        <p:spPr/>
        <p:txBody>
          <a:bodyPr/>
          <a:lstStyle/>
          <a:p>
            <a:fld id="{EB16E84C-62E9-4C49-ADAC-C5494B3B9404}" type="datetimeFigureOut">
              <a:rPr lang="fa-IR" smtClean="0"/>
              <a:t>26/11/1447</a:t>
            </a:fld>
            <a:endParaRPr lang="fa-IR"/>
          </a:p>
        </p:txBody>
      </p:sp>
      <p:sp>
        <p:nvSpPr>
          <p:cNvPr id="5" name="Footer Placeholder 4">
            <a:extLst>
              <a:ext uri="{FF2B5EF4-FFF2-40B4-BE49-F238E27FC236}">
                <a16:creationId xmlns:a16="http://schemas.microsoft.com/office/drawing/2014/main" id="{D4E7436D-F413-411E-99FE-63A5293CC14A}"/>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id="{F45AA357-4787-4ACD-B345-70D26ECC4903}"/>
              </a:ext>
            </a:extLst>
          </p:cNvPr>
          <p:cNvSpPr>
            <a:spLocks noGrp="1"/>
          </p:cNvSpPr>
          <p:nvPr>
            <p:ph type="sldNum" sz="quarter" idx="12"/>
          </p:nvPr>
        </p:nvSpPr>
        <p:spPr/>
        <p:txBody>
          <a:bodyPr/>
          <a:lstStyle/>
          <a:p>
            <a:fld id="{0AA38057-BFD9-42C5-9238-3B88933F332E}" type="slidenum">
              <a:rPr lang="fa-IR" smtClean="0"/>
              <a:t>‹#›</a:t>
            </a:fld>
            <a:endParaRPr lang="fa-IR"/>
          </a:p>
        </p:txBody>
      </p:sp>
    </p:spTree>
    <p:extLst>
      <p:ext uri="{BB962C8B-B14F-4D97-AF65-F5344CB8AC3E}">
        <p14:creationId xmlns:p14="http://schemas.microsoft.com/office/powerpoint/2010/main" val="3062823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A5E86-9410-4200-9556-536F2899AF8A}"/>
              </a:ext>
            </a:extLst>
          </p:cNvPr>
          <p:cNvSpPr>
            <a:spLocks noGrp="1"/>
          </p:cNvSpPr>
          <p:nvPr>
            <p:ph type="title"/>
          </p:nvPr>
        </p:nvSpPr>
        <p:spPr/>
        <p:txBody>
          <a:bodyPr/>
          <a:lstStyle/>
          <a:p>
            <a:r>
              <a:rPr lang="en-US"/>
              <a:t>Click to edit Master title style</a:t>
            </a:r>
            <a:endParaRPr lang="fa-IR"/>
          </a:p>
        </p:txBody>
      </p:sp>
      <p:sp>
        <p:nvSpPr>
          <p:cNvPr id="3" name="Vertical Text Placeholder 2">
            <a:extLst>
              <a:ext uri="{FF2B5EF4-FFF2-40B4-BE49-F238E27FC236}">
                <a16:creationId xmlns:a16="http://schemas.microsoft.com/office/drawing/2014/main" id="{4EE68151-2772-437D-AE5D-D4CB66A732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a16="http://schemas.microsoft.com/office/drawing/2014/main" id="{4A687823-64A7-478B-8779-1BB61E4566B5}"/>
              </a:ext>
            </a:extLst>
          </p:cNvPr>
          <p:cNvSpPr>
            <a:spLocks noGrp="1"/>
          </p:cNvSpPr>
          <p:nvPr>
            <p:ph type="dt" sz="half" idx="10"/>
          </p:nvPr>
        </p:nvSpPr>
        <p:spPr/>
        <p:txBody>
          <a:bodyPr/>
          <a:lstStyle/>
          <a:p>
            <a:fld id="{EB16E84C-62E9-4C49-ADAC-C5494B3B9404}" type="datetimeFigureOut">
              <a:rPr lang="fa-IR" smtClean="0"/>
              <a:t>26/11/1447</a:t>
            </a:fld>
            <a:endParaRPr lang="fa-IR"/>
          </a:p>
        </p:txBody>
      </p:sp>
      <p:sp>
        <p:nvSpPr>
          <p:cNvPr id="5" name="Footer Placeholder 4">
            <a:extLst>
              <a:ext uri="{FF2B5EF4-FFF2-40B4-BE49-F238E27FC236}">
                <a16:creationId xmlns:a16="http://schemas.microsoft.com/office/drawing/2014/main" id="{823DC9DD-A5F9-4440-B7B5-0A0274A8A12C}"/>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id="{9FB2201C-2B96-4C87-B6FC-8B01AC961919}"/>
              </a:ext>
            </a:extLst>
          </p:cNvPr>
          <p:cNvSpPr>
            <a:spLocks noGrp="1"/>
          </p:cNvSpPr>
          <p:nvPr>
            <p:ph type="sldNum" sz="quarter" idx="12"/>
          </p:nvPr>
        </p:nvSpPr>
        <p:spPr/>
        <p:txBody>
          <a:bodyPr/>
          <a:lstStyle/>
          <a:p>
            <a:fld id="{0AA38057-BFD9-42C5-9238-3B88933F332E}" type="slidenum">
              <a:rPr lang="fa-IR" smtClean="0"/>
              <a:t>‹#›</a:t>
            </a:fld>
            <a:endParaRPr lang="fa-IR"/>
          </a:p>
        </p:txBody>
      </p:sp>
    </p:spTree>
    <p:extLst>
      <p:ext uri="{BB962C8B-B14F-4D97-AF65-F5344CB8AC3E}">
        <p14:creationId xmlns:p14="http://schemas.microsoft.com/office/powerpoint/2010/main" val="427274431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80FF5E0-9782-4262-8C8E-F25D5187B2A1}"/>
              </a:ext>
            </a:extLst>
          </p:cNvPr>
          <p:cNvSpPr>
            <a:spLocks noGrp="1"/>
          </p:cNvSpPr>
          <p:nvPr>
            <p:ph type="pic" sz="quarter" idx="40"/>
          </p:nvPr>
        </p:nvSpPr>
        <p:spPr>
          <a:xfrm>
            <a:off x="949484" y="1197712"/>
            <a:ext cx="2482838" cy="3898724"/>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5" name="Picture Placeholder 4">
            <a:extLst>
              <a:ext uri="{FF2B5EF4-FFF2-40B4-BE49-F238E27FC236}">
                <a16:creationId xmlns:a16="http://schemas.microsoft.com/office/drawing/2014/main" id="{280F5ECF-FA0D-41F4-BED6-8DC0A0700432}"/>
              </a:ext>
            </a:extLst>
          </p:cNvPr>
          <p:cNvSpPr>
            <a:spLocks noGrp="1"/>
          </p:cNvSpPr>
          <p:nvPr>
            <p:ph type="pic" sz="quarter" idx="41"/>
          </p:nvPr>
        </p:nvSpPr>
        <p:spPr>
          <a:xfrm>
            <a:off x="3559608" y="1197712"/>
            <a:ext cx="2482838" cy="3898724"/>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6" name="Picture Placeholder 5">
            <a:extLst>
              <a:ext uri="{FF2B5EF4-FFF2-40B4-BE49-F238E27FC236}">
                <a16:creationId xmlns:a16="http://schemas.microsoft.com/office/drawing/2014/main" id="{2DFE8DDD-E08B-487F-939D-C82BD1C71FD0}"/>
              </a:ext>
            </a:extLst>
          </p:cNvPr>
          <p:cNvSpPr>
            <a:spLocks noGrp="1"/>
          </p:cNvSpPr>
          <p:nvPr>
            <p:ph type="pic" sz="quarter" idx="42"/>
          </p:nvPr>
        </p:nvSpPr>
        <p:spPr>
          <a:xfrm>
            <a:off x="6169733" y="1197712"/>
            <a:ext cx="2482838" cy="3898724"/>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7" name="Picture Placeholder 6">
            <a:extLst>
              <a:ext uri="{FF2B5EF4-FFF2-40B4-BE49-F238E27FC236}">
                <a16:creationId xmlns:a16="http://schemas.microsoft.com/office/drawing/2014/main" id="{6B6A14B1-5BD5-4CA2-86FC-A299F6127078}"/>
              </a:ext>
            </a:extLst>
          </p:cNvPr>
          <p:cNvSpPr>
            <a:spLocks noGrp="1"/>
          </p:cNvSpPr>
          <p:nvPr>
            <p:ph type="pic" sz="quarter" idx="43"/>
          </p:nvPr>
        </p:nvSpPr>
        <p:spPr>
          <a:xfrm>
            <a:off x="8779858" y="1197712"/>
            <a:ext cx="2482838" cy="3898724"/>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1143787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38000" decel="62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accel="38000" decel="62000" fill="hold" grpId="0" nodeType="withEffect">
                                  <p:stCondLst>
                                    <p:cond delay="1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accel="38000" decel="62000" fill="hold" grpId="0" nodeType="withEffect">
                                  <p:stCondLst>
                                    <p:cond delay="2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0-#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8" accel="38000" decel="62000" fill="hold" grpId="0" nodeType="withEffect">
                                  <p:stCondLst>
                                    <p:cond delay="30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0-#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6" grpId="0" animBg="1"/>
      <p:bldP spid="7" grpId="0" animBg="1"/>
    </p:bldLst>
  </p:timing>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D4B8AA38-6F73-4586-B483-53523EF1116E}"/>
              </a:ext>
            </a:extLst>
          </p:cNvPr>
          <p:cNvSpPr>
            <a:spLocks noGrp="1"/>
          </p:cNvSpPr>
          <p:nvPr>
            <p:ph type="pic" sz="quarter" idx="40"/>
          </p:nvPr>
        </p:nvSpPr>
        <p:spPr>
          <a:xfrm>
            <a:off x="686492" y="1828800"/>
            <a:ext cx="2348472" cy="1465730"/>
          </a:xfrm>
          <a:custGeom>
            <a:avLst/>
            <a:gdLst>
              <a:gd name="connsiteX0" fmla="*/ 0 w 4697555"/>
              <a:gd name="connsiteY0" fmla="*/ 0 h 2931460"/>
              <a:gd name="connsiteX1" fmla="*/ 4697555 w 4697555"/>
              <a:gd name="connsiteY1" fmla="*/ 0 h 2931460"/>
              <a:gd name="connsiteX2" fmla="*/ 4697555 w 4697555"/>
              <a:gd name="connsiteY2" fmla="*/ 2931460 h 2931460"/>
              <a:gd name="connsiteX3" fmla="*/ 0 w 4697555"/>
              <a:gd name="connsiteY3" fmla="*/ 2931460 h 2931460"/>
            </a:gdLst>
            <a:ahLst/>
            <a:cxnLst>
              <a:cxn ang="0">
                <a:pos x="connsiteX0" y="connsiteY0"/>
              </a:cxn>
              <a:cxn ang="0">
                <a:pos x="connsiteX1" y="connsiteY1"/>
              </a:cxn>
              <a:cxn ang="0">
                <a:pos x="connsiteX2" y="connsiteY2"/>
              </a:cxn>
              <a:cxn ang="0">
                <a:pos x="connsiteX3" y="connsiteY3"/>
              </a:cxn>
            </a:cxnLst>
            <a:rect l="l" t="t" r="r" b="b"/>
            <a:pathLst>
              <a:path w="4697555" h="2931460">
                <a:moveTo>
                  <a:pt x="0" y="0"/>
                </a:moveTo>
                <a:lnTo>
                  <a:pt x="4697555" y="0"/>
                </a:lnTo>
                <a:lnTo>
                  <a:pt x="4697555" y="2931460"/>
                </a:lnTo>
                <a:lnTo>
                  <a:pt x="0" y="293146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2" name="Picture Placeholder 11">
            <a:extLst>
              <a:ext uri="{FF2B5EF4-FFF2-40B4-BE49-F238E27FC236}">
                <a16:creationId xmlns:a16="http://schemas.microsoft.com/office/drawing/2014/main" id="{135ECBCE-7512-4811-A88A-61113AE75F7A}"/>
              </a:ext>
            </a:extLst>
          </p:cNvPr>
          <p:cNvSpPr>
            <a:spLocks noGrp="1"/>
          </p:cNvSpPr>
          <p:nvPr>
            <p:ph type="pic" sz="quarter" idx="41"/>
          </p:nvPr>
        </p:nvSpPr>
        <p:spPr>
          <a:xfrm>
            <a:off x="3510007" y="1828800"/>
            <a:ext cx="2348472" cy="1465730"/>
          </a:xfrm>
          <a:custGeom>
            <a:avLst/>
            <a:gdLst>
              <a:gd name="connsiteX0" fmla="*/ 0 w 4697555"/>
              <a:gd name="connsiteY0" fmla="*/ 0 h 2931460"/>
              <a:gd name="connsiteX1" fmla="*/ 4697555 w 4697555"/>
              <a:gd name="connsiteY1" fmla="*/ 0 h 2931460"/>
              <a:gd name="connsiteX2" fmla="*/ 4697555 w 4697555"/>
              <a:gd name="connsiteY2" fmla="*/ 2931460 h 2931460"/>
              <a:gd name="connsiteX3" fmla="*/ 0 w 4697555"/>
              <a:gd name="connsiteY3" fmla="*/ 2931460 h 2931460"/>
            </a:gdLst>
            <a:ahLst/>
            <a:cxnLst>
              <a:cxn ang="0">
                <a:pos x="connsiteX0" y="connsiteY0"/>
              </a:cxn>
              <a:cxn ang="0">
                <a:pos x="connsiteX1" y="connsiteY1"/>
              </a:cxn>
              <a:cxn ang="0">
                <a:pos x="connsiteX2" y="connsiteY2"/>
              </a:cxn>
              <a:cxn ang="0">
                <a:pos x="connsiteX3" y="connsiteY3"/>
              </a:cxn>
            </a:cxnLst>
            <a:rect l="l" t="t" r="r" b="b"/>
            <a:pathLst>
              <a:path w="4697555" h="2931460">
                <a:moveTo>
                  <a:pt x="0" y="0"/>
                </a:moveTo>
                <a:lnTo>
                  <a:pt x="4697555" y="0"/>
                </a:lnTo>
                <a:lnTo>
                  <a:pt x="4697555" y="2931460"/>
                </a:lnTo>
                <a:lnTo>
                  <a:pt x="0" y="293146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3" name="Picture Placeholder 12">
            <a:extLst>
              <a:ext uri="{FF2B5EF4-FFF2-40B4-BE49-F238E27FC236}">
                <a16:creationId xmlns:a16="http://schemas.microsoft.com/office/drawing/2014/main" id="{6A89E65B-19FF-4927-98A8-4E005823E969}"/>
              </a:ext>
            </a:extLst>
          </p:cNvPr>
          <p:cNvSpPr>
            <a:spLocks noGrp="1"/>
          </p:cNvSpPr>
          <p:nvPr>
            <p:ph type="pic" sz="quarter" idx="42"/>
          </p:nvPr>
        </p:nvSpPr>
        <p:spPr>
          <a:xfrm>
            <a:off x="6333521" y="1828800"/>
            <a:ext cx="2348472" cy="1465730"/>
          </a:xfrm>
          <a:custGeom>
            <a:avLst/>
            <a:gdLst>
              <a:gd name="connsiteX0" fmla="*/ 0 w 4697556"/>
              <a:gd name="connsiteY0" fmla="*/ 0 h 2931460"/>
              <a:gd name="connsiteX1" fmla="*/ 4697556 w 4697556"/>
              <a:gd name="connsiteY1" fmla="*/ 0 h 2931460"/>
              <a:gd name="connsiteX2" fmla="*/ 4697556 w 4697556"/>
              <a:gd name="connsiteY2" fmla="*/ 2931460 h 2931460"/>
              <a:gd name="connsiteX3" fmla="*/ 0 w 4697556"/>
              <a:gd name="connsiteY3" fmla="*/ 2931460 h 2931460"/>
            </a:gdLst>
            <a:ahLst/>
            <a:cxnLst>
              <a:cxn ang="0">
                <a:pos x="connsiteX0" y="connsiteY0"/>
              </a:cxn>
              <a:cxn ang="0">
                <a:pos x="connsiteX1" y="connsiteY1"/>
              </a:cxn>
              <a:cxn ang="0">
                <a:pos x="connsiteX2" y="connsiteY2"/>
              </a:cxn>
              <a:cxn ang="0">
                <a:pos x="connsiteX3" y="connsiteY3"/>
              </a:cxn>
            </a:cxnLst>
            <a:rect l="l" t="t" r="r" b="b"/>
            <a:pathLst>
              <a:path w="4697556" h="2931460">
                <a:moveTo>
                  <a:pt x="0" y="0"/>
                </a:moveTo>
                <a:lnTo>
                  <a:pt x="4697556" y="0"/>
                </a:lnTo>
                <a:lnTo>
                  <a:pt x="4697556" y="2931460"/>
                </a:lnTo>
                <a:lnTo>
                  <a:pt x="0" y="293146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4" name="Picture Placeholder 13">
            <a:extLst>
              <a:ext uri="{FF2B5EF4-FFF2-40B4-BE49-F238E27FC236}">
                <a16:creationId xmlns:a16="http://schemas.microsoft.com/office/drawing/2014/main" id="{FDCF3998-E81D-49D7-B078-F19837D4418B}"/>
              </a:ext>
            </a:extLst>
          </p:cNvPr>
          <p:cNvSpPr>
            <a:spLocks noGrp="1"/>
          </p:cNvSpPr>
          <p:nvPr>
            <p:ph type="pic" sz="quarter" idx="43"/>
          </p:nvPr>
        </p:nvSpPr>
        <p:spPr>
          <a:xfrm>
            <a:off x="9157035" y="1828800"/>
            <a:ext cx="2348472" cy="1465730"/>
          </a:xfrm>
          <a:custGeom>
            <a:avLst/>
            <a:gdLst>
              <a:gd name="connsiteX0" fmla="*/ 0 w 4697556"/>
              <a:gd name="connsiteY0" fmla="*/ 0 h 2931460"/>
              <a:gd name="connsiteX1" fmla="*/ 4697556 w 4697556"/>
              <a:gd name="connsiteY1" fmla="*/ 0 h 2931460"/>
              <a:gd name="connsiteX2" fmla="*/ 4697556 w 4697556"/>
              <a:gd name="connsiteY2" fmla="*/ 2931460 h 2931460"/>
              <a:gd name="connsiteX3" fmla="*/ 0 w 4697556"/>
              <a:gd name="connsiteY3" fmla="*/ 2931460 h 2931460"/>
            </a:gdLst>
            <a:ahLst/>
            <a:cxnLst>
              <a:cxn ang="0">
                <a:pos x="connsiteX0" y="connsiteY0"/>
              </a:cxn>
              <a:cxn ang="0">
                <a:pos x="connsiteX1" y="connsiteY1"/>
              </a:cxn>
              <a:cxn ang="0">
                <a:pos x="connsiteX2" y="connsiteY2"/>
              </a:cxn>
              <a:cxn ang="0">
                <a:pos x="connsiteX3" y="connsiteY3"/>
              </a:cxn>
            </a:cxnLst>
            <a:rect l="l" t="t" r="r" b="b"/>
            <a:pathLst>
              <a:path w="4697556" h="2931460">
                <a:moveTo>
                  <a:pt x="0" y="0"/>
                </a:moveTo>
                <a:lnTo>
                  <a:pt x="4697556" y="0"/>
                </a:lnTo>
                <a:lnTo>
                  <a:pt x="4697556" y="2931460"/>
                </a:lnTo>
                <a:lnTo>
                  <a:pt x="0" y="2931460"/>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194731011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D4B8AA38-6F73-4586-B483-53523EF1116E}"/>
              </a:ext>
            </a:extLst>
          </p:cNvPr>
          <p:cNvSpPr>
            <a:spLocks noGrp="1"/>
          </p:cNvSpPr>
          <p:nvPr>
            <p:ph type="pic" sz="quarter" idx="40"/>
          </p:nvPr>
        </p:nvSpPr>
        <p:spPr>
          <a:xfrm>
            <a:off x="1703761" y="2024522"/>
            <a:ext cx="2841651" cy="1773534"/>
          </a:xfrm>
          <a:custGeom>
            <a:avLst/>
            <a:gdLst>
              <a:gd name="connsiteX0" fmla="*/ 0 w 4697555"/>
              <a:gd name="connsiteY0" fmla="*/ 0 h 2931460"/>
              <a:gd name="connsiteX1" fmla="*/ 4697555 w 4697555"/>
              <a:gd name="connsiteY1" fmla="*/ 0 h 2931460"/>
              <a:gd name="connsiteX2" fmla="*/ 4697555 w 4697555"/>
              <a:gd name="connsiteY2" fmla="*/ 2931460 h 2931460"/>
              <a:gd name="connsiteX3" fmla="*/ 0 w 4697555"/>
              <a:gd name="connsiteY3" fmla="*/ 2931460 h 2931460"/>
            </a:gdLst>
            <a:ahLst/>
            <a:cxnLst>
              <a:cxn ang="0">
                <a:pos x="connsiteX0" y="connsiteY0"/>
              </a:cxn>
              <a:cxn ang="0">
                <a:pos x="connsiteX1" y="connsiteY1"/>
              </a:cxn>
              <a:cxn ang="0">
                <a:pos x="connsiteX2" y="connsiteY2"/>
              </a:cxn>
              <a:cxn ang="0">
                <a:pos x="connsiteX3" y="connsiteY3"/>
              </a:cxn>
            </a:cxnLst>
            <a:rect l="l" t="t" r="r" b="b"/>
            <a:pathLst>
              <a:path w="4697555" h="2931460">
                <a:moveTo>
                  <a:pt x="0" y="0"/>
                </a:moveTo>
                <a:lnTo>
                  <a:pt x="4697555" y="0"/>
                </a:lnTo>
                <a:lnTo>
                  <a:pt x="4697555" y="2931460"/>
                </a:lnTo>
                <a:lnTo>
                  <a:pt x="0" y="293146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2" name="Picture Placeholder 11">
            <a:extLst>
              <a:ext uri="{FF2B5EF4-FFF2-40B4-BE49-F238E27FC236}">
                <a16:creationId xmlns:a16="http://schemas.microsoft.com/office/drawing/2014/main" id="{135ECBCE-7512-4811-A88A-61113AE75F7A}"/>
              </a:ext>
            </a:extLst>
          </p:cNvPr>
          <p:cNvSpPr>
            <a:spLocks noGrp="1"/>
          </p:cNvSpPr>
          <p:nvPr>
            <p:ph type="pic" sz="quarter" idx="41"/>
          </p:nvPr>
        </p:nvSpPr>
        <p:spPr>
          <a:xfrm>
            <a:off x="4661729" y="2024522"/>
            <a:ext cx="2841651" cy="1773534"/>
          </a:xfrm>
          <a:custGeom>
            <a:avLst/>
            <a:gdLst>
              <a:gd name="connsiteX0" fmla="*/ 0 w 4697555"/>
              <a:gd name="connsiteY0" fmla="*/ 0 h 2931460"/>
              <a:gd name="connsiteX1" fmla="*/ 4697555 w 4697555"/>
              <a:gd name="connsiteY1" fmla="*/ 0 h 2931460"/>
              <a:gd name="connsiteX2" fmla="*/ 4697555 w 4697555"/>
              <a:gd name="connsiteY2" fmla="*/ 2931460 h 2931460"/>
              <a:gd name="connsiteX3" fmla="*/ 0 w 4697555"/>
              <a:gd name="connsiteY3" fmla="*/ 2931460 h 2931460"/>
            </a:gdLst>
            <a:ahLst/>
            <a:cxnLst>
              <a:cxn ang="0">
                <a:pos x="connsiteX0" y="connsiteY0"/>
              </a:cxn>
              <a:cxn ang="0">
                <a:pos x="connsiteX1" y="connsiteY1"/>
              </a:cxn>
              <a:cxn ang="0">
                <a:pos x="connsiteX2" y="connsiteY2"/>
              </a:cxn>
              <a:cxn ang="0">
                <a:pos x="connsiteX3" y="connsiteY3"/>
              </a:cxn>
            </a:cxnLst>
            <a:rect l="l" t="t" r="r" b="b"/>
            <a:pathLst>
              <a:path w="4697555" h="2931460">
                <a:moveTo>
                  <a:pt x="0" y="0"/>
                </a:moveTo>
                <a:lnTo>
                  <a:pt x="4697555" y="0"/>
                </a:lnTo>
                <a:lnTo>
                  <a:pt x="4697555" y="2931460"/>
                </a:lnTo>
                <a:lnTo>
                  <a:pt x="0" y="293146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3" name="Picture Placeholder 12">
            <a:extLst>
              <a:ext uri="{FF2B5EF4-FFF2-40B4-BE49-F238E27FC236}">
                <a16:creationId xmlns:a16="http://schemas.microsoft.com/office/drawing/2014/main" id="{6A89E65B-19FF-4927-98A8-4E005823E969}"/>
              </a:ext>
            </a:extLst>
          </p:cNvPr>
          <p:cNvSpPr>
            <a:spLocks noGrp="1"/>
          </p:cNvSpPr>
          <p:nvPr>
            <p:ph type="pic" sz="quarter" idx="42"/>
          </p:nvPr>
        </p:nvSpPr>
        <p:spPr>
          <a:xfrm>
            <a:off x="7619697" y="2024522"/>
            <a:ext cx="2841651" cy="1773534"/>
          </a:xfrm>
          <a:custGeom>
            <a:avLst/>
            <a:gdLst>
              <a:gd name="connsiteX0" fmla="*/ 0 w 4697556"/>
              <a:gd name="connsiteY0" fmla="*/ 0 h 2931460"/>
              <a:gd name="connsiteX1" fmla="*/ 4697556 w 4697556"/>
              <a:gd name="connsiteY1" fmla="*/ 0 h 2931460"/>
              <a:gd name="connsiteX2" fmla="*/ 4697556 w 4697556"/>
              <a:gd name="connsiteY2" fmla="*/ 2931460 h 2931460"/>
              <a:gd name="connsiteX3" fmla="*/ 0 w 4697556"/>
              <a:gd name="connsiteY3" fmla="*/ 2931460 h 2931460"/>
            </a:gdLst>
            <a:ahLst/>
            <a:cxnLst>
              <a:cxn ang="0">
                <a:pos x="connsiteX0" y="connsiteY0"/>
              </a:cxn>
              <a:cxn ang="0">
                <a:pos x="connsiteX1" y="connsiteY1"/>
              </a:cxn>
              <a:cxn ang="0">
                <a:pos x="connsiteX2" y="connsiteY2"/>
              </a:cxn>
              <a:cxn ang="0">
                <a:pos x="connsiteX3" y="connsiteY3"/>
              </a:cxn>
            </a:cxnLst>
            <a:rect l="l" t="t" r="r" b="b"/>
            <a:pathLst>
              <a:path w="4697556" h="2931460">
                <a:moveTo>
                  <a:pt x="0" y="0"/>
                </a:moveTo>
                <a:lnTo>
                  <a:pt x="4697556" y="0"/>
                </a:lnTo>
                <a:lnTo>
                  <a:pt x="4697556" y="2931460"/>
                </a:lnTo>
                <a:lnTo>
                  <a:pt x="0" y="2931460"/>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2327414039"/>
      </p:ext>
    </p:extLst>
  </p:cSld>
  <p:clrMapOvr>
    <a:masterClrMapping/>
  </p:clrMapOvr>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4A78B9B9-87C2-4E94-A516-96CFADBE2303}"/>
              </a:ext>
            </a:extLst>
          </p:cNvPr>
          <p:cNvSpPr>
            <a:spLocks noGrp="1"/>
          </p:cNvSpPr>
          <p:nvPr>
            <p:ph type="pic" sz="quarter" idx="40"/>
          </p:nvPr>
        </p:nvSpPr>
        <p:spPr>
          <a:xfrm>
            <a:off x="941171" y="1156447"/>
            <a:ext cx="2527718" cy="3784226"/>
          </a:xfrm>
          <a:custGeom>
            <a:avLst/>
            <a:gdLst>
              <a:gd name="connsiteX0" fmla="*/ 0 w 5056094"/>
              <a:gd name="connsiteY0" fmla="*/ 0 h 7568452"/>
              <a:gd name="connsiteX1" fmla="*/ 5056094 w 5056094"/>
              <a:gd name="connsiteY1" fmla="*/ 0 h 7568452"/>
              <a:gd name="connsiteX2" fmla="*/ 5056094 w 5056094"/>
              <a:gd name="connsiteY2" fmla="*/ 7568452 h 7568452"/>
              <a:gd name="connsiteX3" fmla="*/ 0 w 5056094"/>
              <a:gd name="connsiteY3" fmla="*/ 7568452 h 7568452"/>
            </a:gdLst>
            <a:ahLst/>
            <a:cxnLst>
              <a:cxn ang="0">
                <a:pos x="connsiteX0" y="connsiteY0"/>
              </a:cxn>
              <a:cxn ang="0">
                <a:pos x="connsiteX1" y="connsiteY1"/>
              </a:cxn>
              <a:cxn ang="0">
                <a:pos x="connsiteX2" y="connsiteY2"/>
              </a:cxn>
              <a:cxn ang="0">
                <a:pos x="connsiteX3" y="connsiteY3"/>
              </a:cxn>
            </a:cxnLst>
            <a:rect l="l" t="t" r="r" b="b"/>
            <a:pathLst>
              <a:path w="5056094" h="7568452">
                <a:moveTo>
                  <a:pt x="0" y="0"/>
                </a:moveTo>
                <a:lnTo>
                  <a:pt x="5056094" y="0"/>
                </a:lnTo>
                <a:lnTo>
                  <a:pt x="5056094" y="7568452"/>
                </a:lnTo>
                <a:lnTo>
                  <a:pt x="0" y="7568452"/>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8" name="Picture Placeholder 17">
            <a:extLst>
              <a:ext uri="{FF2B5EF4-FFF2-40B4-BE49-F238E27FC236}">
                <a16:creationId xmlns:a16="http://schemas.microsoft.com/office/drawing/2014/main" id="{61909BFB-BB38-4018-AAEC-7D2EF2E710CF}"/>
              </a:ext>
            </a:extLst>
          </p:cNvPr>
          <p:cNvSpPr>
            <a:spLocks noGrp="1"/>
          </p:cNvSpPr>
          <p:nvPr>
            <p:ph type="pic" sz="quarter" idx="41"/>
          </p:nvPr>
        </p:nvSpPr>
        <p:spPr>
          <a:xfrm>
            <a:off x="3568282" y="1156447"/>
            <a:ext cx="2527718" cy="3784226"/>
          </a:xfrm>
          <a:custGeom>
            <a:avLst/>
            <a:gdLst>
              <a:gd name="connsiteX0" fmla="*/ 0 w 5056094"/>
              <a:gd name="connsiteY0" fmla="*/ 0 h 7568452"/>
              <a:gd name="connsiteX1" fmla="*/ 5056094 w 5056094"/>
              <a:gd name="connsiteY1" fmla="*/ 0 h 7568452"/>
              <a:gd name="connsiteX2" fmla="*/ 5056094 w 5056094"/>
              <a:gd name="connsiteY2" fmla="*/ 7568452 h 7568452"/>
              <a:gd name="connsiteX3" fmla="*/ 0 w 5056094"/>
              <a:gd name="connsiteY3" fmla="*/ 7568452 h 7568452"/>
            </a:gdLst>
            <a:ahLst/>
            <a:cxnLst>
              <a:cxn ang="0">
                <a:pos x="connsiteX0" y="connsiteY0"/>
              </a:cxn>
              <a:cxn ang="0">
                <a:pos x="connsiteX1" y="connsiteY1"/>
              </a:cxn>
              <a:cxn ang="0">
                <a:pos x="connsiteX2" y="connsiteY2"/>
              </a:cxn>
              <a:cxn ang="0">
                <a:pos x="connsiteX3" y="connsiteY3"/>
              </a:cxn>
            </a:cxnLst>
            <a:rect l="l" t="t" r="r" b="b"/>
            <a:pathLst>
              <a:path w="5056094" h="7568452">
                <a:moveTo>
                  <a:pt x="0" y="0"/>
                </a:moveTo>
                <a:lnTo>
                  <a:pt x="5056094" y="0"/>
                </a:lnTo>
                <a:lnTo>
                  <a:pt x="5056094" y="7568452"/>
                </a:lnTo>
                <a:lnTo>
                  <a:pt x="0" y="7568452"/>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9" name="Picture Placeholder 18">
            <a:extLst>
              <a:ext uri="{FF2B5EF4-FFF2-40B4-BE49-F238E27FC236}">
                <a16:creationId xmlns:a16="http://schemas.microsoft.com/office/drawing/2014/main" id="{56481C08-79AF-4EEB-B132-E05B8BF1A281}"/>
              </a:ext>
            </a:extLst>
          </p:cNvPr>
          <p:cNvSpPr>
            <a:spLocks noGrp="1"/>
          </p:cNvSpPr>
          <p:nvPr>
            <p:ph type="pic" sz="quarter" idx="42"/>
          </p:nvPr>
        </p:nvSpPr>
        <p:spPr>
          <a:xfrm>
            <a:off x="6195393" y="1156447"/>
            <a:ext cx="2527718" cy="3784226"/>
          </a:xfrm>
          <a:custGeom>
            <a:avLst/>
            <a:gdLst>
              <a:gd name="connsiteX0" fmla="*/ 0 w 5056094"/>
              <a:gd name="connsiteY0" fmla="*/ 0 h 7568452"/>
              <a:gd name="connsiteX1" fmla="*/ 5056094 w 5056094"/>
              <a:gd name="connsiteY1" fmla="*/ 0 h 7568452"/>
              <a:gd name="connsiteX2" fmla="*/ 5056094 w 5056094"/>
              <a:gd name="connsiteY2" fmla="*/ 7568452 h 7568452"/>
              <a:gd name="connsiteX3" fmla="*/ 0 w 5056094"/>
              <a:gd name="connsiteY3" fmla="*/ 7568452 h 7568452"/>
            </a:gdLst>
            <a:ahLst/>
            <a:cxnLst>
              <a:cxn ang="0">
                <a:pos x="connsiteX0" y="connsiteY0"/>
              </a:cxn>
              <a:cxn ang="0">
                <a:pos x="connsiteX1" y="connsiteY1"/>
              </a:cxn>
              <a:cxn ang="0">
                <a:pos x="connsiteX2" y="connsiteY2"/>
              </a:cxn>
              <a:cxn ang="0">
                <a:pos x="connsiteX3" y="connsiteY3"/>
              </a:cxn>
            </a:cxnLst>
            <a:rect l="l" t="t" r="r" b="b"/>
            <a:pathLst>
              <a:path w="5056094" h="7568452">
                <a:moveTo>
                  <a:pt x="0" y="0"/>
                </a:moveTo>
                <a:lnTo>
                  <a:pt x="5056094" y="0"/>
                </a:lnTo>
                <a:lnTo>
                  <a:pt x="5056094" y="7568452"/>
                </a:lnTo>
                <a:lnTo>
                  <a:pt x="0" y="7568452"/>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20" name="Picture Placeholder 19">
            <a:extLst>
              <a:ext uri="{FF2B5EF4-FFF2-40B4-BE49-F238E27FC236}">
                <a16:creationId xmlns:a16="http://schemas.microsoft.com/office/drawing/2014/main" id="{3A7E1B70-4896-4420-9B1A-599688791894}"/>
              </a:ext>
            </a:extLst>
          </p:cNvPr>
          <p:cNvSpPr>
            <a:spLocks noGrp="1"/>
          </p:cNvSpPr>
          <p:nvPr>
            <p:ph type="pic" sz="quarter" idx="43"/>
          </p:nvPr>
        </p:nvSpPr>
        <p:spPr>
          <a:xfrm>
            <a:off x="8822504" y="1156447"/>
            <a:ext cx="2527718" cy="3784226"/>
          </a:xfrm>
          <a:custGeom>
            <a:avLst/>
            <a:gdLst>
              <a:gd name="connsiteX0" fmla="*/ 0 w 5056094"/>
              <a:gd name="connsiteY0" fmla="*/ 0 h 7568452"/>
              <a:gd name="connsiteX1" fmla="*/ 5056094 w 5056094"/>
              <a:gd name="connsiteY1" fmla="*/ 0 h 7568452"/>
              <a:gd name="connsiteX2" fmla="*/ 5056094 w 5056094"/>
              <a:gd name="connsiteY2" fmla="*/ 7568452 h 7568452"/>
              <a:gd name="connsiteX3" fmla="*/ 0 w 5056094"/>
              <a:gd name="connsiteY3" fmla="*/ 7568452 h 7568452"/>
            </a:gdLst>
            <a:ahLst/>
            <a:cxnLst>
              <a:cxn ang="0">
                <a:pos x="connsiteX0" y="connsiteY0"/>
              </a:cxn>
              <a:cxn ang="0">
                <a:pos x="connsiteX1" y="connsiteY1"/>
              </a:cxn>
              <a:cxn ang="0">
                <a:pos x="connsiteX2" y="connsiteY2"/>
              </a:cxn>
              <a:cxn ang="0">
                <a:pos x="connsiteX3" y="connsiteY3"/>
              </a:cxn>
            </a:cxnLst>
            <a:rect l="l" t="t" r="r" b="b"/>
            <a:pathLst>
              <a:path w="5056094" h="7568452">
                <a:moveTo>
                  <a:pt x="0" y="0"/>
                </a:moveTo>
                <a:lnTo>
                  <a:pt x="5056094" y="0"/>
                </a:lnTo>
                <a:lnTo>
                  <a:pt x="5056094" y="7568452"/>
                </a:lnTo>
                <a:lnTo>
                  <a:pt x="0" y="7568452"/>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98899150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4A78B9B9-87C2-4E94-A516-96CFADBE2303}"/>
              </a:ext>
            </a:extLst>
          </p:cNvPr>
          <p:cNvSpPr>
            <a:spLocks noGrp="1"/>
          </p:cNvSpPr>
          <p:nvPr>
            <p:ph type="pic" sz="quarter" idx="40"/>
          </p:nvPr>
        </p:nvSpPr>
        <p:spPr>
          <a:xfrm>
            <a:off x="2205030" y="1237129"/>
            <a:ext cx="2527718" cy="3784226"/>
          </a:xfrm>
          <a:custGeom>
            <a:avLst/>
            <a:gdLst>
              <a:gd name="connsiteX0" fmla="*/ 0 w 5056094"/>
              <a:gd name="connsiteY0" fmla="*/ 0 h 7568452"/>
              <a:gd name="connsiteX1" fmla="*/ 5056094 w 5056094"/>
              <a:gd name="connsiteY1" fmla="*/ 0 h 7568452"/>
              <a:gd name="connsiteX2" fmla="*/ 5056094 w 5056094"/>
              <a:gd name="connsiteY2" fmla="*/ 7568452 h 7568452"/>
              <a:gd name="connsiteX3" fmla="*/ 0 w 5056094"/>
              <a:gd name="connsiteY3" fmla="*/ 7568452 h 7568452"/>
            </a:gdLst>
            <a:ahLst/>
            <a:cxnLst>
              <a:cxn ang="0">
                <a:pos x="connsiteX0" y="connsiteY0"/>
              </a:cxn>
              <a:cxn ang="0">
                <a:pos x="connsiteX1" y="connsiteY1"/>
              </a:cxn>
              <a:cxn ang="0">
                <a:pos x="connsiteX2" y="connsiteY2"/>
              </a:cxn>
              <a:cxn ang="0">
                <a:pos x="connsiteX3" y="connsiteY3"/>
              </a:cxn>
            </a:cxnLst>
            <a:rect l="l" t="t" r="r" b="b"/>
            <a:pathLst>
              <a:path w="5056094" h="7568452">
                <a:moveTo>
                  <a:pt x="0" y="0"/>
                </a:moveTo>
                <a:lnTo>
                  <a:pt x="5056094" y="0"/>
                </a:lnTo>
                <a:lnTo>
                  <a:pt x="5056094" y="7568452"/>
                </a:lnTo>
                <a:lnTo>
                  <a:pt x="0" y="7568452"/>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8" name="Picture Placeholder 17">
            <a:extLst>
              <a:ext uri="{FF2B5EF4-FFF2-40B4-BE49-F238E27FC236}">
                <a16:creationId xmlns:a16="http://schemas.microsoft.com/office/drawing/2014/main" id="{61909BFB-BB38-4018-AAEC-7D2EF2E710CF}"/>
              </a:ext>
            </a:extLst>
          </p:cNvPr>
          <p:cNvSpPr>
            <a:spLocks noGrp="1"/>
          </p:cNvSpPr>
          <p:nvPr>
            <p:ph type="pic" sz="quarter" idx="41"/>
          </p:nvPr>
        </p:nvSpPr>
        <p:spPr>
          <a:xfrm>
            <a:off x="4832141" y="1237129"/>
            <a:ext cx="2527718" cy="3784226"/>
          </a:xfrm>
          <a:custGeom>
            <a:avLst/>
            <a:gdLst>
              <a:gd name="connsiteX0" fmla="*/ 0 w 5056094"/>
              <a:gd name="connsiteY0" fmla="*/ 0 h 7568452"/>
              <a:gd name="connsiteX1" fmla="*/ 5056094 w 5056094"/>
              <a:gd name="connsiteY1" fmla="*/ 0 h 7568452"/>
              <a:gd name="connsiteX2" fmla="*/ 5056094 w 5056094"/>
              <a:gd name="connsiteY2" fmla="*/ 7568452 h 7568452"/>
              <a:gd name="connsiteX3" fmla="*/ 0 w 5056094"/>
              <a:gd name="connsiteY3" fmla="*/ 7568452 h 7568452"/>
            </a:gdLst>
            <a:ahLst/>
            <a:cxnLst>
              <a:cxn ang="0">
                <a:pos x="connsiteX0" y="connsiteY0"/>
              </a:cxn>
              <a:cxn ang="0">
                <a:pos x="connsiteX1" y="connsiteY1"/>
              </a:cxn>
              <a:cxn ang="0">
                <a:pos x="connsiteX2" y="connsiteY2"/>
              </a:cxn>
              <a:cxn ang="0">
                <a:pos x="connsiteX3" y="connsiteY3"/>
              </a:cxn>
            </a:cxnLst>
            <a:rect l="l" t="t" r="r" b="b"/>
            <a:pathLst>
              <a:path w="5056094" h="7568452">
                <a:moveTo>
                  <a:pt x="0" y="0"/>
                </a:moveTo>
                <a:lnTo>
                  <a:pt x="5056094" y="0"/>
                </a:lnTo>
                <a:lnTo>
                  <a:pt x="5056094" y="7568452"/>
                </a:lnTo>
                <a:lnTo>
                  <a:pt x="0" y="7568452"/>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9" name="Picture Placeholder 18">
            <a:extLst>
              <a:ext uri="{FF2B5EF4-FFF2-40B4-BE49-F238E27FC236}">
                <a16:creationId xmlns:a16="http://schemas.microsoft.com/office/drawing/2014/main" id="{56481C08-79AF-4EEB-B132-E05B8BF1A281}"/>
              </a:ext>
            </a:extLst>
          </p:cNvPr>
          <p:cNvSpPr>
            <a:spLocks noGrp="1"/>
          </p:cNvSpPr>
          <p:nvPr>
            <p:ph type="pic" sz="quarter" idx="42"/>
          </p:nvPr>
        </p:nvSpPr>
        <p:spPr>
          <a:xfrm>
            <a:off x="7459252" y="1237129"/>
            <a:ext cx="2527718" cy="3784226"/>
          </a:xfrm>
          <a:custGeom>
            <a:avLst/>
            <a:gdLst>
              <a:gd name="connsiteX0" fmla="*/ 0 w 5056094"/>
              <a:gd name="connsiteY0" fmla="*/ 0 h 7568452"/>
              <a:gd name="connsiteX1" fmla="*/ 5056094 w 5056094"/>
              <a:gd name="connsiteY1" fmla="*/ 0 h 7568452"/>
              <a:gd name="connsiteX2" fmla="*/ 5056094 w 5056094"/>
              <a:gd name="connsiteY2" fmla="*/ 7568452 h 7568452"/>
              <a:gd name="connsiteX3" fmla="*/ 0 w 5056094"/>
              <a:gd name="connsiteY3" fmla="*/ 7568452 h 7568452"/>
            </a:gdLst>
            <a:ahLst/>
            <a:cxnLst>
              <a:cxn ang="0">
                <a:pos x="connsiteX0" y="connsiteY0"/>
              </a:cxn>
              <a:cxn ang="0">
                <a:pos x="connsiteX1" y="connsiteY1"/>
              </a:cxn>
              <a:cxn ang="0">
                <a:pos x="connsiteX2" y="connsiteY2"/>
              </a:cxn>
              <a:cxn ang="0">
                <a:pos x="connsiteX3" y="connsiteY3"/>
              </a:cxn>
            </a:cxnLst>
            <a:rect l="l" t="t" r="r" b="b"/>
            <a:pathLst>
              <a:path w="5056094" h="7568452">
                <a:moveTo>
                  <a:pt x="0" y="0"/>
                </a:moveTo>
                <a:lnTo>
                  <a:pt x="5056094" y="0"/>
                </a:lnTo>
                <a:lnTo>
                  <a:pt x="5056094" y="7568452"/>
                </a:lnTo>
                <a:lnTo>
                  <a:pt x="0" y="7568452"/>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2508277960"/>
      </p:ext>
    </p:extLst>
  </p:cSld>
  <p:clrMapOvr>
    <a:masterClrMapping/>
  </p:clrMapOvr>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4A78B9B9-87C2-4E94-A516-96CFADBE2303}"/>
              </a:ext>
            </a:extLst>
          </p:cNvPr>
          <p:cNvSpPr>
            <a:spLocks noGrp="1"/>
          </p:cNvSpPr>
          <p:nvPr>
            <p:ph type="pic" sz="quarter" idx="40"/>
          </p:nvPr>
        </p:nvSpPr>
        <p:spPr>
          <a:xfrm>
            <a:off x="820163" y="1536887"/>
            <a:ext cx="5297451" cy="3784226"/>
          </a:xfrm>
          <a:custGeom>
            <a:avLst/>
            <a:gdLst>
              <a:gd name="connsiteX0" fmla="*/ 0 w 5056094"/>
              <a:gd name="connsiteY0" fmla="*/ 0 h 7568452"/>
              <a:gd name="connsiteX1" fmla="*/ 5056094 w 5056094"/>
              <a:gd name="connsiteY1" fmla="*/ 0 h 7568452"/>
              <a:gd name="connsiteX2" fmla="*/ 5056094 w 5056094"/>
              <a:gd name="connsiteY2" fmla="*/ 7568452 h 7568452"/>
              <a:gd name="connsiteX3" fmla="*/ 0 w 5056094"/>
              <a:gd name="connsiteY3" fmla="*/ 7568452 h 7568452"/>
            </a:gdLst>
            <a:ahLst/>
            <a:cxnLst>
              <a:cxn ang="0">
                <a:pos x="connsiteX0" y="connsiteY0"/>
              </a:cxn>
              <a:cxn ang="0">
                <a:pos x="connsiteX1" y="connsiteY1"/>
              </a:cxn>
              <a:cxn ang="0">
                <a:pos x="connsiteX2" y="connsiteY2"/>
              </a:cxn>
              <a:cxn ang="0">
                <a:pos x="connsiteX3" y="connsiteY3"/>
              </a:cxn>
            </a:cxnLst>
            <a:rect l="l" t="t" r="r" b="b"/>
            <a:pathLst>
              <a:path w="5056094" h="7568452">
                <a:moveTo>
                  <a:pt x="0" y="0"/>
                </a:moveTo>
                <a:lnTo>
                  <a:pt x="5056094" y="0"/>
                </a:lnTo>
                <a:lnTo>
                  <a:pt x="5056094" y="7568452"/>
                </a:lnTo>
                <a:lnTo>
                  <a:pt x="0" y="7568452"/>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6" name="Picture Placeholder 5">
            <a:extLst>
              <a:ext uri="{FF2B5EF4-FFF2-40B4-BE49-F238E27FC236}">
                <a16:creationId xmlns:a16="http://schemas.microsoft.com/office/drawing/2014/main" id="{F629835A-B777-47DB-A9E0-41743E09CD88}"/>
              </a:ext>
            </a:extLst>
          </p:cNvPr>
          <p:cNvSpPr>
            <a:spLocks noGrp="1"/>
          </p:cNvSpPr>
          <p:nvPr>
            <p:ph type="pic" sz="quarter" idx="41"/>
          </p:nvPr>
        </p:nvSpPr>
        <p:spPr>
          <a:xfrm>
            <a:off x="6258464" y="1536887"/>
            <a:ext cx="5297451" cy="3784226"/>
          </a:xfrm>
          <a:custGeom>
            <a:avLst/>
            <a:gdLst>
              <a:gd name="connsiteX0" fmla="*/ 0 w 5056094"/>
              <a:gd name="connsiteY0" fmla="*/ 0 h 7568452"/>
              <a:gd name="connsiteX1" fmla="*/ 5056094 w 5056094"/>
              <a:gd name="connsiteY1" fmla="*/ 0 h 7568452"/>
              <a:gd name="connsiteX2" fmla="*/ 5056094 w 5056094"/>
              <a:gd name="connsiteY2" fmla="*/ 7568452 h 7568452"/>
              <a:gd name="connsiteX3" fmla="*/ 0 w 5056094"/>
              <a:gd name="connsiteY3" fmla="*/ 7568452 h 7568452"/>
            </a:gdLst>
            <a:ahLst/>
            <a:cxnLst>
              <a:cxn ang="0">
                <a:pos x="connsiteX0" y="connsiteY0"/>
              </a:cxn>
              <a:cxn ang="0">
                <a:pos x="connsiteX1" y="connsiteY1"/>
              </a:cxn>
              <a:cxn ang="0">
                <a:pos x="connsiteX2" y="connsiteY2"/>
              </a:cxn>
              <a:cxn ang="0">
                <a:pos x="connsiteX3" y="connsiteY3"/>
              </a:cxn>
            </a:cxnLst>
            <a:rect l="l" t="t" r="r" b="b"/>
            <a:pathLst>
              <a:path w="5056094" h="7568452">
                <a:moveTo>
                  <a:pt x="0" y="0"/>
                </a:moveTo>
                <a:lnTo>
                  <a:pt x="5056094" y="0"/>
                </a:lnTo>
                <a:lnTo>
                  <a:pt x="5056094" y="7568452"/>
                </a:lnTo>
                <a:lnTo>
                  <a:pt x="0" y="7568452"/>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3130558032"/>
      </p:ext>
    </p:extLst>
  </p:cSld>
  <p:clrMapOvr>
    <a:masterClrMapping/>
  </p:clrMapOvr>
  <p:extLst>
    <p:ext uri="{DCECCB84-F9BA-43D5-87BE-67443E8EF086}">
      <p15:sldGuideLst xmlns:p15="http://schemas.microsoft.com/office/powerpoint/2012/main">
        <p15:guide id="1" orient="horz" pos="4320">
          <p15:clr>
            <a:srgbClr val="FBAE40"/>
          </p15:clr>
        </p15:guide>
        <p15:guide id="2" pos="7801">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4A78B9B9-87C2-4E94-A516-96CFADBE2303}"/>
              </a:ext>
            </a:extLst>
          </p:cNvPr>
          <p:cNvSpPr>
            <a:spLocks noGrp="1"/>
          </p:cNvSpPr>
          <p:nvPr>
            <p:ph type="pic" sz="quarter" idx="40"/>
          </p:nvPr>
        </p:nvSpPr>
        <p:spPr>
          <a:xfrm>
            <a:off x="470586" y="443753"/>
            <a:ext cx="8812305" cy="5607424"/>
          </a:xfrm>
          <a:custGeom>
            <a:avLst/>
            <a:gdLst>
              <a:gd name="connsiteX0" fmla="*/ 0 w 5056094"/>
              <a:gd name="connsiteY0" fmla="*/ 0 h 7568452"/>
              <a:gd name="connsiteX1" fmla="*/ 5056094 w 5056094"/>
              <a:gd name="connsiteY1" fmla="*/ 0 h 7568452"/>
              <a:gd name="connsiteX2" fmla="*/ 5056094 w 5056094"/>
              <a:gd name="connsiteY2" fmla="*/ 7568452 h 7568452"/>
              <a:gd name="connsiteX3" fmla="*/ 0 w 5056094"/>
              <a:gd name="connsiteY3" fmla="*/ 7568452 h 7568452"/>
            </a:gdLst>
            <a:ahLst/>
            <a:cxnLst>
              <a:cxn ang="0">
                <a:pos x="connsiteX0" y="connsiteY0"/>
              </a:cxn>
              <a:cxn ang="0">
                <a:pos x="connsiteX1" y="connsiteY1"/>
              </a:cxn>
              <a:cxn ang="0">
                <a:pos x="connsiteX2" y="connsiteY2"/>
              </a:cxn>
              <a:cxn ang="0">
                <a:pos x="connsiteX3" y="connsiteY3"/>
              </a:cxn>
            </a:cxnLst>
            <a:rect l="l" t="t" r="r" b="b"/>
            <a:pathLst>
              <a:path w="5056094" h="7568452">
                <a:moveTo>
                  <a:pt x="0" y="0"/>
                </a:moveTo>
                <a:lnTo>
                  <a:pt x="5056094" y="0"/>
                </a:lnTo>
                <a:lnTo>
                  <a:pt x="5056094" y="7568452"/>
                </a:lnTo>
                <a:lnTo>
                  <a:pt x="0" y="7568452"/>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2626660297"/>
      </p:ext>
    </p:extLst>
  </p:cSld>
  <p:clrMapOvr>
    <a:masterClrMapping/>
  </p:clrMapOvr>
  <p:extLst>
    <p:ext uri="{DCECCB84-F9BA-43D5-87BE-67443E8EF086}">
      <p15:sldGuideLst xmlns:p15="http://schemas.microsoft.com/office/powerpoint/2012/main">
        <p15:guide id="1" orient="horz" pos="4320">
          <p15:clr>
            <a:srgbClr val="FBAE40"/>
          </p15:clr>
        </p15:guide>
        <p15:guide id="2" pos="7801">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381519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46_Custom Layout">
    <p:spTree>
      <p:nvGrpSpPr>
        <p:cNvPr id="1" name=""/>
        <p:cNvGrpSpPr/>
        <p:nvPr/>
      </p:nvGrpSpPr>
      <p:grpSpPr>
        <a:xfrm>
          <a:off x="0" y="0"/>
          <a:ext cx="0" cy="0"/>
          <a:chOff x="0" y="0"/>
          <a:chExt cx="0" cy="0"/>
        </a:xfrm>
      </p:grpSpPr>
      <p:sp>
        <p:nvSpPr>
          <p:cNvPr id="3" name="Picture Placeholder 6"/>
          <p:cNvSpPr>
            <a:spLocks noGrp="1"/>
          </p:cNvSpPr>
          <p:nvPr>
            <p:ph type="pic" sz="quarter" idx="38"/>
          </p:nvPr>
        </p:nvSpPr>
        <p:spPr>
          <a:xfrm>
            <a:off x="1" y="0"/>
            <a:ext cx="3048000" cy="2971800"/>
          </a:xfrm>
          <a:prstGeom prst="rect">
            <a:avLst/>
          </a:prstGeom>
          <a:pattFill prst="pct60">
            <a:fgClr>
              <a:srgbClr val="FFFFFF"/>
            </a:fgClr>
            <a:bgClr>
              <a:srgbClr val="E6E9EE"/>
            </a:bgClr>
          </a:pattFill>
        </p:spPr>
        <p:txBody>
          <a:bodyPr/>
          <a:lstStyle>
            <a:lvl1pPr>
              <a:defRPr lang="en-US"/>
            </a:lvl1pPr>
          </a:lstStyle>
          <a:p>
            <a:pPr lvl="0"/>
            <a:endParaRPr lang="en-US"/>
          </a:p>
        </p:txBody>
      </p:sp>
      <p:sp>
        <p:nvSpPr>
          <p:cNvPr id="12" name="Picture Placeholder 6"/>
          <p:cNvSpPr>
            <a:spLocks noGrp="1"/>
          </p:cNvSpPr>
          <p:nvPr>
            <p:ph type="pic" sz="quarter" idx="39"/>
          </p:nvPr>
        </p:nvSpPr>
        <p:spPr>
          <a:xfrm>
            <a:off x="3048000" y="0"/>
            <a:ext cx="3048000" cy="2971800"/>
          </a:xfrm>
          <a:prstGeom prst="rect">
            <a:avLst/>
          </a:prstGeom>
          <a:pattFill prst="pct60">
            <a:fgClr>
              <a:srgbClr val="FFFFFF"/>
            </a:fgClr>
            <a:bgClr>
              <a:srgbClr val="E6E9EE"/>
            </a:bgClr>
          </a:pattFill>
        </p:spPr>
        <p:txBody>
          <a:bodyPr/>
          <a:lstStyle>
            <a:lvl1pPr>
              <a:defRPr lang="en-US"/>
            </a:lvl1pPr>
          </a:lstStyle>
          <a:p>
            <a:pPr lvl="0"/>
            <a:endParaRPr lang="en-US"/>
          </a:p>
        </p:txBody>
      </p:sp>
      <p:sp>
        <p:nvSpPr>
          <p:cNvPr id="13" name="Picture Placeholder 6"/>
          <p:cNvSpPr>
            <a:spLocks noGrp="1"/>
          </p:cNvSpPr>
          <p:nvPr>
            <p:ph type="pic" sz="quarter" idx="40"/>
          </p:nvPr>
        </p:nvSpPr>
        <p:spPr>
          <a:xfrm>
            <a:off x="6096000" y="0"/>
            <a:ext cx="3048000" cy="2971800"/>
          </a:xfrm>
          <a:prstGeom prst="rect">
            <a:avLst/>
          </a:prstGeom>
          <a:pattFill prst="pct60">
            <a:fgClr>
              <a:srgbClr val="FFFFFF"/>
            </a:fgClr>
            <a:bgClr>
              <a:srgbClr val="E6E9EE"/>
            </a:bgClr>
          </a:pattFill>
        </p:spPr>
        <p:txBody>
          <a:bodyPr/>
          <a:lstStyle>
            <a:lvl1pPr>
              <a:defRPr lang="en-US"/>
            </a:lvl1pPr>
          </a:lstStyle>
          <a:p>
            <a:pPr lvl="0"/>
            <a:endParaRPr lang="en-US"/>
          </a:p>
        </p:txBody>
      </p:sp>
      <p:sp>
        <p:nvSpPr>
          <p:cNvPr id="14" name="Picture Placeholder 6"/>
          <p:cNvSpPr>
            <a:spLocks noGrp="1"/>
          </p:cNvSpPr>
          <p:nvPr>
            <p:ph type="pic" sz="quarter" idx="41"/>
          </p:nvPr>
        </p:nvSpPr>
        <p:spPr>
          <a:xfrm>
            <a:off x="9144000" y="0"/>
            <a:ext cx="3048000" cy="2971800"/>
          </a:xfrm>
          <a:prstGeom prst="rect">
            <a:avLst/>
          </a:prstGeom>
          <a:pattFill prst="pct60">
            <a:fgClr>
              <a:srgbClr val="FFFFFF"/>
            </a:fgClr>
            <a:bgClr>
              <a:srgbClr val="E6E9EE"/>
            </a:bgClr>
          </a:pattFill>
        </p:spPr>
        <p:txBody>
          <a:bodyPr/>
          <a:lstStyle>
            <a:lvl1pPr>
              <a:defRPr lang="en-US"/>
            </a:lvl1pPr>
          </a:lstStyle>
          <a:p>
            <a:pPr lvl="0"/>
            <a:endParaRPr lang="en-US"/>
          </a:p>
        </p:txBody>
      </p:sp>
    </p:spTree>
    <p:extLst>
      <p:ext uri="{BB962C8B-B14F-4D97-AF65-F5344CB8AC3E}">
        <p14:creationId xmlns:p14="http://schemas.microsoft.com/office/powerpoint/2010/main" val="203005427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47_Custom Layout">
    <p:spTree>
      <p:nvGrpSpPr>
        <p:cNvPr id="1" name=""/>
        <p:cNvGrpSpPr/>
        <p:nvPr/>
      </p:nvGrpSpPr>
      <p:grpSpPr>
        <a:xfrm>
          <a:off x="0" y="0"/>
          <a:ext cx="0" cy="0"/>
          <a:chOff x="0" y="0"/>
          <a:chExt cx="0" cy="0"/>
        </a:xfrm>
      </p:grpSpPr>
      <p:sp>
        <p:nvSpPr>
          <p:cNvPr id="3" name="Picture Placeholder 6"/>
          <p:cNvSpPr>
            <a:spLocks noGrp="1"/>
          </p:cNvSpPr>
          <p:nvPr>
            <p:ph type="pic" sz="quarter" idx="38"/>
          </p:nvPr>
        </p:nvSpPr>
        <p:spPr>
          <a:xfrm>
            <a:off x="866560" y="1401827"/>
            <a:ext cx="3319272" cy="2849026"/>
          </a:xfrm>
          <a:prstGeom prst="rect">
            <a:avLst/>
          </a:prstGeom>
          <a:pattFill prst="pct60">
            <a:fgClr>
              <a:srgbClr val="FFFFFF"/>
            </a:fgClr>
            <a:bgClr>
              <a:srgbClr val="C1C9D5"/>
            </a:bgClr>
          </a:pattFill>
        </p:spPr>
        <p:txBody>
          <a:bodyPr/>
          <a:lstStyle/>
          <a:p>
            <a:endParaRPr lang="en-US"/>
          </a:p>
        </p:txBody>
      </p:sp>
      <p:sp>
        <p:nvSpPr>
          <p:cNvPr id="4" name="Picture Placeholder 6"/>
          <p:cNvSpPr>
            <a:spLocks noGrp="1"/>
          </p:cNvSpPr>
          <p:nvPr>
            <p:ph type="pic" sz="quarter" idx="39"/>
          </p:nvPr>
        </p:nvSpPr>
        <p:spPr>
          <a:xfrm>
            <a:off x="4436365" y="1401827"/>
            <a:ext cx="3319272" cy="2849026"/>
          </a:xfrm>
          <a:prstGeom prst="rect">
            <a:avLst/>
          </a:prstGeom>
          <a:pattFill prst="pct60">
            <a:fgClr>
              <a:srgbClr val="FFFFFF"/>
            </a:fgClr>
            <a:bgClr>
              <a:srgbClr val="C1C9D5"/>
            </a:bgClr>
          </a:pattFill>
        </p:spPr>
        <p:txBody>
          <a:bodyPr/>
          <a:lstStyle>
            <a:lvl1pPr>
              <a:defRPr lang="en-US"/>
            </a:lvl1pPr>
          </a:lstStyle>
          <a:p>
            <a:pPr lvl="0"/>
            <a:endParaRPr lang="en-US"/>
          </a:p>
        </p:txBody>
      </p:sp>
      <p:sp>
        <p:nvSpPr>
          <p:cNvPr id="5" name="Picture Placeholder 6"/>
          <p:cNvSpPr>
            <a:spLocks noGrp="1"/>
          </p:cNvSpPr>
          <p:nvPr>
            <p:ph type="pic" sz="quarter" idx="40"/>
          </p:nvPr>
        </p:nvSpPr>
        <p:spPr>
          <a:xfrm>
            <a:off x="8006170" y="1401827"/>
            <a:ext cx="3319272" cy="2849026"/>
          </a:xfrm>
          <a:prstGeom prst="rect">
            <a:avLst/>
          </a:prstGeom>
          <a:pattFill prst="pct60">
            <a:fgClr>
              <a:srgbClr val="FFFFFF"/>
            </a:fgClr>
            <a:bgClr>
              <a:srgbClr val="C1C9D5"/>
            </a:bgClr>
          </a:pattFill>
        </p:spPr>
        <p:txBody>
          <a:bodyPr/>
          <a:lstStyle>
            <a:lvl1pPr>
              <a:defRPr lang="en-US"/>
            </a:lvl1pPr>
          </a:lstStyle>
          <a:p>
            <a:pPr lvl="0"/>
            <a:endParaRPr lang="en-US"/>
          </a:p>
        </p:txBody>
      </p:sp>
    </p:spTree>
    <p:extLst>
      <p:ext uri="{BB962C8B-B14F-4D97-AF65-F5344CB8AC3E}">
        <p14:creationId xmlns:p14="http://schemas.microsoft.com/office/powerpoint/2010/main" val="23752485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473054-7B1B-495F-AC54-6A1863E9A44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a-IR"/>
          </a:p>
        </p:txBody>
      </p:sp>
      <p:sp>
        <p:nvSpPr>
          <p:cNvPr id="3" name="Vertical Text Placeholder 2">
            <a:extLst>
              <a:ext uri="{FF2B5EF4-FFF2-40B4-BE49-F238E27FC236}">
                <a16:creationId xmlns:a16="http://schemas.microsoft.com/office/drawing/2014/main" id="{525F686C-9C17-4FFA-80B4-499465C5FE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a16="http://schemas.microsoft.com/office/drawing/2014/main" id="{5171897D-6BDC-4824-A328-BFFEC77EAA1E}"/>
              </a:ext>
            </a:extLst>
          </p:cNvPr>
          <p:cNvSpPr>
            <a:spLocks noGrp="1"/>
          </p:cNvSpPr>
          <p:nvPr>
            <p:ph type="dt" sz="half" idx="10"/>
          </p:nvPr>
        </p:nvSpPr>
        <p:spPr/>
        <p:txBody>
          <a:bodyPr/>
          <a:lstStyle/>
          <a:p>
            <a:fld id="{EB16E84C-62E9-4C49-ADAC-C5494B3B9404}" type="datetimeFigureOut">
              <a:rPr lang="fa-IR" smtClean="0"/>
              <a:t>26/11/1447</a:t>
            </a:fld>
            <a:endParaRPr lang="fa-IR"/>
          </a:p>
        </p:txBody>
      </p:sp>
      <p:sp>
        <p:nvSpPr>
          <p:cNvPr id="5" name="Footer Placeholder 4">
            <a:extLst>
              <a:ext uri="{FF2B5EF4-FFF2-40B4-BE49-F238E27FC236}">
                <a16:creationId xmlns:a16="http://schemas.microsoft.com/office/drawing/2014/main" id="{559417C2-1DB7-4CC8-B946-40778090450E}"/>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id="{A5131041-C7DB-4EBB-BFE4-91102E57140C}"/>
              </a:ext>
            </a:extLst>
          </p:cNvPr>
          <p:cNvSpPr>
            <a:spLocks noGrp="1"/>
          </p:cNvSpPr>
          <p:nvPr>
            <p:ph type="sldNum" sz="quarter" idx="12"/>
          </p:nvPr>
        </p:nvSpPr>
        <p:spPr/>
        <p:txBody>
          <a:bodyPr/>
          <a:lstStyle/>
          <a:p>
            <a:fld id="{0AA38057-BFD9-42C5-9238-3B88933F332E}" type="slidenum">
              <a:rPr lang="fa-IR" smtClean="0"/>
              <a:t>‹#›</a:t>
            </a:fld>
            <a:endParaRPr lang="fa-IR"/>
          </a:p>
        </p:txBody>
      </p:sp>
    </p:spTree>
    <p:extLst>
      <p:ext uri="{BB962C8B-B14F-4D97-AF65-F5344CB8AC3E}">
        <p14:creationId xmlns:p14="http://schemas.microsoft.com/office/powerpoint/2010/main" val="139020021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48_Custom Layout">
    <p:spTree>
      <p:nvGrpSpPr>
        <p:cNvPr id="1" name=""/>
        <p:cNvGrpSpPr/>
        <p:nvPr/>
      </p:nvGrpSpPr>
      <p:grpSpPr>
        <a:xfrm>
          <a:off x="0" y="0"/>
          <a:ext cx="0" cy="0"/>
          <a:chOff x="0" y="0"/>
          <a:chExt cx="0" cy="0"/>
        </a:xfrm>
      </p:grpSpPr>
      <p:sp>
        <p:nvSpPr>
          <p:cNvPr id="12" name="Picture Placeholder 6"/>
          <p:cNvSpPr>
            <a:spLocks noGrp="1"/>
          </p:cNvSpPr>
          <p:nvPr>
            <p:ph type="pic" sz="quarter" idx="38"/>
          </p:nvPr>
        </p:nvSpPr>
        <p:spPr>
          <a:xfrm>
            <a:off x="47898" y="33384"/>
            <a:ext cx="3684105" cy="3352754"/>
          </a:xfrm>
          <a:prstGeom prst="rect">
            <a:avLst/>
          </a:prstGeom>
          <a:pattFill prst="pct60">
            <a:fgClr>
              <a:srgbClr val="FFFFFF"/>
            </a:fgClr>
            <a:bgClr>
              <a:srgbClr val="E6E9EE"/>
            </a:bgClr>
          </a:pattFill>
        </p:spPr>
        <p:txBody>
          <a:bodyPr/>
          <a:lstStyle>
            <a:lvl1pPr>
              <a:defRPr lang="en-US"/>
            </a:lvl1pPr>
          </a:lstStyle>
          <a:p>
            <a:pPr lvl="0"/>
            <a:endParaRPr lang="en-US"/>
          </a:p>
        </p:txBody>
      </p:sp>
      <p:sp>
        <p:nvSpPr>
          <p:cNvPr id="13" name="Picture Placeholder 6"/>
          <p:cNvSpPr>
            <a:spLocks noGrp="1"/>
          </p:cNvSpPr>
          <p:nvPr>
            <p:ph type="pic" sz="quarter" idx="39"/>
          </p:nvPr>
        </p:nvSpPr>
        <p:spPr>
          <a:xfrm>
            <a:off x="3783356" y="33384"/>
            <a:ext cx="3684105" cy="3352754"/>
          </a:xfrm>
          <a:prstGeom prst="rect">
            <a:avLst/>
          </a:prstGeom>
          <a:pattFill prst="pct60">
            <a:fgClr>
              <a:srgbClr val="FFFFFF"/>
            </a:fgClr>
            <a:bgClr>
              <a:srgbClr val="E6E9EE"/>
            </a:bgClr>
          </a:pattFill>
        </p:spPr>
        <p:txBody>
          <a:bodyPr/>
          <a:lstStyle>
            <a:lvl1pPr>
              <a:defRPr lang="en-US"/>
            </a:lvl1pPr>
          </a:lstStyle>
          <a:p>
            <a:pPr lvl="0"/>
            <a:endParaRPr lang="en-US"/>
          </a:p>
        </p:txBody>
      </p:sp>
      <p:sp>
        <p:nvSpPr>
          <p:cNvPr id="14" name="Picture Placeholder 6"/>
          <p:cNvSpPr>
            <a:spLocks noGrp="1"/>
          </p:cNvSpPr>
          <p:nvPr>
            <p:ph type="pic" sz="quarter" idx="40"/>
          </p:nvPr>
        </p:nvSpPr>
        <p:spPr>
          <a:xfrm>
            <a:off x="3783356" y="3429000"/>
            <a:ext cx="3684105" cy="3384186"/>
          </a:xfrm>
          <a:prstGeom prst="rect">
            <a:avLst/>
          </a:prstGeom>
          <a:pattFill prst="pct60">
            <a:fgClr>
              <a:srgbClr val="FFFFFF"/>
            </a:fgClr>
            <a:bgClr>
              <a:srgbClr val="E6E9EE"/>
            </a:bgClr>
          </a:pattFill>
        </p:spPr>
        <p:txBody>
          <a:bodyPr/>
          <a:lstStyle>
            <a:lvl1pPr>
              <a:defRPr lang="en-US"/>
            </a:lvl1pPr>
          </a:lstStyle>
          <a:p>
            <a:pPr lvl="0"/>
            <a:endParaRPr lang="en-US"/>
          </a:p>
        </p:txBody>
      </p:sp>
      <p:sp>
        <p:nvSpPr>
          <p:cNvPr id="15" name="Picture Placeholder 6"/>
          <p:cNvSpPr>
            <a:spLocks noGrp="1"/>
          </p:cNvSpPr>
          <p:nvPr>
            <p:ph type="pic" sz="quarter" idx="41"/>
          </p:nvPr>
        </p:nvSpPr>
        <p:spPr>
          <a:xfrm>
            <a:off x="47898" y="3429000"/>
            <a:ext cx="3684105" cy="3384186"/>
          </a:xfrm>
          <a:prstGeom prst="rect">
            <a:avLst/>
          </a:prstGeom>
          <a:pattFill prst="pct60">
            <a:fgClr>
              <a:srgbClr val="FFFFFF"/>
            </a:fgClr>
            <a:bgClr>
              <a:srgbClr val="E6E9EE"/>
            </a:bgClr>
          </a:pattFill>
        </p:spPr>
        <p:txBody>
          <a:bodyPr/>
          <a:lstStyle>
            <a:lvl1pPr>
              <a:defRPr lang="en-US"/>
            </a:lvl1pPr>
          </a:lstStyle>
          <a:p>
            <a:pPr lvl="0"/>
            <a:endParaRPr lang="en-US"/>
          </a:p>
        </p:txBody>
      </p:sp>
    </p:spTree>
    <p:extLst>
      <p:ext uri="{BB962C8B-B14F-4D97-AF65-F5344CB8AC3E}">
        <p14:creationId xmlns:p14="http://schemas.microsoft.com/office/powerpoint/2010/main" val="12344114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Team-Morph-01">
    <p:spTree>
      <p:nvGrpSpPr>
        <p:cNvPr id="1" name=""/>
        <p:cNvGrpSpPr/>
        <p:nvPr/>
      </p:nvGrpSpPr>
      <p:grpSpPr>
        <a:xfrm>
          <a:off x="0" y="0"/>
          <a:ext cx="0" cy="0"/>
          <a:chOff x="0" y="0"/>
          <a:chExt cx="0" cy="0"/>
        </a:xfrm>
      </p:grpSpPr>
      <p:sp>
        <p:nvSpPr>
          <p:cNvPr id="4" name="Picture Placeholder 6"/>
          <p:cNvSpPr>
            <a:spLocks noGrp="1"/>
          </p:cNvSpPr>
          <p:nvPr>
            <p:ph type="pic" sz="quarter" idx="39"/>
          </p:nvPr>
        </p:nvSpPr>
        <p:spPr>
          <a:xfrm>
            <a:off x="1149628" y="2093844"/>
            <a:ext cx="1888435" cy="2292626"/>
          </a:xfrm>
          <a:prstGeom prst="rect">
            <a:avLst/>
          </a:prstGeom>
          <a:pattFill prst="pct60">
            <a:fgClr>
              <a:srgbClr val="FFFFFF"/>
            </a:fgClr>
            <a:bgClr>
              <a:srgbClr val="E6E9EE"/>
            </a:bgClr>
          </a:pattFill>
        </p:spPr>
        <p:txBody>
          <a:bodyPr anchor="ctr"/>
          <a:lstStyle>
            <a:lvl1pPr>
              <a:defRPr lang="en-US"/>
            </a:lvl1pPr>
          </a:lstStyle>
          <a:p>
            <a:pPr lvl="0"/>
            <a:endParaRPr lang="en-US"/>
          </a:p>
        </p:txBody>
      </p:sp>
      <p:sp>
        <p:nvSpPr>
          <p:cNvPr id="7" name="Picture Placeholder 6"/>
          <p:cNvSpPr>
            <a:spLocks noGrp="1"/>
          </p:cNvSpPr>
          <p:nvPr>
            <p:ph type="pic" sz="quarter" idx="40"/>
          </p:nvPr>
        </p:nvSpPr>
        <p:spPr>
          <a:xfrm>
            <a:off x="3157331" y="2093844"/>
            <a:ext cx="1888435" cy="2292626"/>
          </a:xfrm>
          <a:prstGeom prst="rect">
            <a:avLst/>
          </a:prstGeom>
          <a:pattFill prst="pct60">
            <a:fgClr>
              <a:srgbClr val="FFFFFF"/>
            </a:fgClr>
            <a:bgClr>
              <a:srgbClr val="E6E9EE"/>
            </a:bgClr>
          </a:pattFill>
        </p:spPr>
        <p:txBody>
          <a:bodyPr anchor="ctr"/>
          <a:lstStyle>
            <a:lvl1pPr>
              <a:defRPr lang="en-US"/>
            </a:lvl1pPr>
          </a:lstStyle>
          <a:p>
            <a:pPr lvl="0"/>
            <a:endParaRPr lang="en-US"/>
          </a:p>
        </p:txBody>
      </p:sp>
      <p:sp>
        <p:nvSpPr>
          <p:cNvPr id="8" name="Picture Placeholder 6"/>
          <p:cNvSpPr>
            <a:spLocks noGrp="1"/>
          </p:cNvSpPr>
          <p:nvPr>
            <p:ph type="pic" sz="quarter" idx="41"/>
          </p:nvPr>
        </p:nvSpPr>
        <p:spPr>
          <a:xfrm>
            <a:off x="5165035" y="2093844"/>
            <a:ext cx="1888435" cy="2292626"/>
          </a:xfrm>
          <a:prstGeom prst="rect">
            <a:avLst/>
          </a:prstGeom>
          <a:pattFill prst="pct60">
            <a:fgClr>
              <a:srgbClr val="FFFFFF"/>
            </a:fgClr>
            <a:bgClr>
              <a:srgbClr val="E6E9EE"/>
            </a:bgClr>
          </a:pattFill>
        </p:spPr>
        <p:txBody>
          <a:bodyPr anchor="ctr"/>
          <a:lstStyle>
            <a:lvl1pPr>
              <a:defRPr lang="en-US"/>
            </a:lvl1pPr>
          </a:lstStyle>
          <a:p>
            <a:pPr lvl="0"/>
            <a:endParaRPr lang="en-US"/>
          </a:p>
        </p:txBody>
      </p:sp>
      <p:sp>
        <p:nvSpPr>
          <p:cNvPr id="9" name="Picture Placeholder 6"/>
          <p:cNvSpPr>
            <a:spLocks noGrp="1"/>
          </p:cNvSpPr>
          <p:nvPr>
            <p:ph type="pic" sz="quarter" idx="42"/>
          </p:nvPr>
        </p:nvSpPr>
        <p:spPr>
          <a:xfrm>
            <a:off x="7172738" y="2093844"/>
            <a:ext cx="1888435" cy="2292626"/>
          </a:xfrm>
          <a:prstGeom prst="rect">
            <a:avLst/>
          </a:prstGeom>
          <a:pattFill prst="pct60">
            <a:fgClr>
              <a:srgbClr val="FFFFFF"/>
            </a:fgClr>
            <a:bgClr>
              <a:srgbClr val="E6E9EE"/>
            </a:bgClr>
          </a:pattFill>
        </p:spPr>
        <p:txBody>
          <a:bodyPr anchor="ctr"/>
          <a:lstStyle>
            <a:lvl1pPr>
              <a:defRPr lang="en-US"/>
            </a:lvl1pPr>
          </a:lstStyle>
          <a:p>
            <a:pPr lvl="0"/>
            <a:endParaRPr lang="en-US"/>
          </a:p>
        </p:txBody>
      </p:sp>
      <p:sp>
        <p:nvSpPr>
          <p:cNvPr id="10" name="Picture Placeholder 6"/>
          <p:cNvSpPr>
            <a:spLocks noGrp="1"/>
          </p:cNvSpPr>
          <p:nvPr>
            <p:ph type="pic" sz="quarter" idx="43"/>
          </p:nvPr>
        </p:nvSpPr>
        <p:spPr>
          <a:xfrm>
            <a:off x="9180441" y="2093844"/>
            <a:ext cx="1888435" cy="2292626"/>
          </a:xfrm>
          <a:prstGeom prst="rect">
            <a:avLst/>
          </a:pr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17956845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Team-Morph-02">
    <p:spTree>
      <p:nvGrpSpPr>
        <p:cNvPr id="1" name=""/>
        <p:cNvGrpSpPr/>
        <p:nvPr/>
      </p:nvGrpSpPr>
      <p:grpSpPr>
        <a:xfrm>
          <a:off x="0" y="0"/>
          <a:ext cx="0" cy="0"/>
          <a:chOff x="0" y="0"/>
          <a:chExt cx="0" cy="0"/>
        </a:xfrm>
      </p:grpSpPr>
      <p:sp>
        <p:nvSpPr>
          <p:cNvPr id="10" name="Picture Placeholder 6"/>
          <p:cNvSpPr>
            <a:spLocks noGrp="1"/>
          </p:cNvSpPr>
          <p:nvPr>
            <p:ph type="pic" sz="quarter" idx="43" hasCustomPrompt="1"/>
          </p:nvPr>
        </p:nvSpPr>
        <p:spPr>
          <a:xfrm>
            <a:off x="-10586795" y="1635523"/>
            <a:ext cx="2954199" cy="3586734"/>
          </a:xfrm>
          <a:prstGeom prst="rect">
            <a:avLst/>
          </a:prstGeom>
          <a:pattFill prst="pct60">
            <a:fgClr>
              <a:srgbClr val="FFFFFF"/>
            </a:fgClr>
            <a:bgClr>
              <a:srgbClr val="E6E9EE"/>
            </a:bgClr>
          </a:pattFill>
        </p:spPr>
        <p:txBody>
          <a:bodyPr anchor="ctr"/>
          <a:lstStyle>
            <a:lvl1pPr>
              <a:defRPr lang="en-US"/>
            </a:lvl1pPr>
          </a:lstStyle>
          <a:p>
            <a:pPr lvl="0"/>
            <a:r>
              <a:rPr lang="en-US"/>
              <a:t>5</a:t>
            </a:r>
          </a:p>
        </p:txBody>
      </p:sp>
      <p:sp>
        <p:nvSpPr>
          <p:cNvPr id="9" name="Picture Placeholder 6"/>
          <p:cNvSpPr>
            <a:spLocks noGrp="1"/>
          </p:cNvSpPr>
          <p:nvPr>
            <p:ph type="pic" sz="quarter" idx="42" hasCustomPrompt="1"/>
          </p:nvPr>
        </p:nvSpPr>
        <p:spPr>
          <a:xfrm>
            <a:off x="-7593872" y="1635524"/>
            <a:ext cx="2954199" cy="3586734"/>
          </a:xfrm>
          <a:prstGeom prst="rect">
            <a:avLst/>
          </a:prstGeom>
          <a:pattFill prst="pct60">
            <a:fgClr>
              <a:srgbClr val="FFFFFF"/>
            </a:fgClr>
            <a:bgClr>
              <a:srgbClr val="E6E9EE"/>
            </a:bgClr>
          </a:pattFill>
        </p:spPr>
        <p:txBody>
          <a:bodyPr anchor="ctr"/>
          <a:lstStyle>
            <a:lvl1pPr>
              <a:defRPr lang="en-US"/>
            </a:lvl1pPr>
          </a:lstStyle>
          <a:p>
            <a:pPr lvl="0"/>
            <a:r>
              <a:rPr lang="en-US"/>
              <a:t>4</a:t>
            </a:r>
          </a:p>
        </p:txBody>
      </p:sp>
      <p:sp>
        <p:nvSpPr>
          <p:cNvPr id="8" name="Picture Placeholder 6"/>
          <p:cNvSpPr>
            <a:spLocks noGrp="1"/>
          </p:cNvSpPr>
          <p:nvPr>
            <p:ph type="pic" sz="quarter" idx="41" hasCustomPrompt="1"/>
          </p:nvPr>
        </p:nvSpPr>
        <p:spPr>
          <a:xfrm>
            <a:off x="-4600949" y="1635524"/>
            <a:ext cx="2954200" cy="3586734"/>
          </a:xfrm>
          <a:prstGeom prst="rect">
            <a:avLst/>
          </a:prstGeom>
          <a:pattFill prst="pct60">
            <a:fgClr>
              <a:srgbClr val="FFFFFF"/>
            </a:fgClr>
            <a:bgClr>
              <a:srgbClr val="E6E9EE"/>
            </a:bgClr>
          </a:pattFill>
        </p:spPr>
        <p:txBody>
          <a:bodyPr anchor="ctr"/>
          <a:lstStyle>
            <a:lvl1pPr>
              <a:defRPr lang="en-US"/>
            </a:lvl1pPr>
          </a:lstStyle>
          <a:p>
            <a:pPr lvl="0"/>
            <a:r>
              <a:rPr lang="en-US"/>
              <a:t>3</a:t>
            </a:r>
          </a:p>
        </p:txBody>
      </p:sp>
      <p:sp>
        <p:nvSpPr>
          <p:cNvPr id="7" name="Picture Placeholder 6"/>
          <p:cNvSpPr>
            <a:spLocks noGrp="1"/>
          </p:cNvSpPr>
          <p:nvPr>
            <p:ph type="pic" sz="quarter" idx="40" hasCustomPrompt="1"/>
          </p:nvPr>
        </p:nvSpPr>
        <p:spPr>
          <a:xfrm>
            <a:off x="-1608026" y="1635524"/>
            <a:ext cx="2954200" cy="3586734"/>
          </a:xfrm>
          <a:prstGeom prst="rect">
            <a:avLst/>
          </a:prstGeom>
          <a:pattFill prst="pct60">
            <a:fgClr>
              <a:srgbClr val="FFFFFF"/>
            </a:fgClr>
            <a:bgClr>
              <a:srgbClr val="E6E9EE"/>
            </a:bgClr>
          </a:pattFill>
        </p:spPr>
        <p:txBody>
          <a:bodyPr anchor="ctr"/>
          <a:lstStyle>
            <a:lvl1pPr>
              <a:defRPr lang="en-US"/>
            </a:lvl1pPr>
          </a:lstStyle>
          <a:p>
            <a:pPr lvl="0"/>
            <a:r>
              <a:rPr lang="en-US"/>
              <a:t>2</a:t>
            </a:r>
          </a:p>
        </p:txBody>
      </p:sp>
      <p:sp>
        <p:nvSpPr>
          <p:cNvPr id="4" name="Picture Placeholder 6"/>
          <p:cNvSpPr>
            <a:spLocks noGrp="1"/>
          </p:cNvSpPr>
          <p:nvPr>
            <p:ph type="pic" sz="quarter" idx="39" hasCustomPrompt="1"/>
          </p:nvPr>
        </p:nvSpPr>
        <p:spPr>
          <a:xfrm>
            <a:off x="1384898" y="1635524"/>
            <a:ext cx="2954200" cy="3586734"/>
          </a:xfrm>
          <a:prstGeom prst="rect">
            <a:avLst/>
          </a:prstGeom>
          <a:pattFill prst="pct60">
            <a:fgClr>
              <a:srgbClr val="FFFFFF"/>
            </a:fgClr>
            <a:bgClr>
              <a:srgbClr val="E6E9EE"/>
            </a:bgClr>
          </a:pattFill>
        </p:spPr>
        <p:txBody>
          <a:bodyPr anchor="ctr"/>
          <a:lstStyle>
            <a:lvl1pPr>
              <a:defRPr lang="en-US"/>
            </a:lvl1pPr>
          </a:lstStyle>
          <a:p>
            <a:pPr lvl="0"/>
            <a:r>
              <a:rPr lang="en-US"/>
              <a:t>1</a:t>
            </a:r>
          </a:p>
        </p:txBody>
      </p:sp>
    </p:spTree>
    <p:extLst>
      <p:ext uri="{BB962C8B-B14F-4D97-AF65-F5344CB8AC3E}">
        <p14:creationId xmlns:p14="http://schemas.microsoft.com/office/powerpoint/2010/main" val="36179309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61_Custom Layout">
    <p:spTree>
      <p:nvGrpSpPr>
        <p:cNvPr id="1" name=""/>
        <p:cNvGrpSpPr/>
        <p:nvPr/>
      </p:nvGrpSpPr>
      <p:grpSpPr>
        <a:xfrm>
          <a:off x="0" y="0"/>
          <a:ext cx="0" cy="0"/>
          <a:chOff x="0" y="0"/>
          <a:chExt cx="0" cy="0"/>
        </a:xfrm>
      </p:grpSpPr>
      <p:sp>
        <p:nvSpPr>
          <p:cNvPr id="7" name="Picture Placeholder 6"/>
          <p:cNvSpPr>
            <a:spLocks noGrp="1"/>
          </p:cNvSpPr>
          <p:nvPr>
            <p:ph type="pic" sz="quarter" idx="40"/>
          </p:nvPr>
        </p:nvSpPr>
        <p:spPr>
          <a:xfrm>
            <a:off x="1801959" y="1007164"/>
            <a:ext cx="3924233" cy="4764156"/>
          </a:xfrm>
          <a:prstGeom prst="rect">
            <a:avLst/>
          </a:prstGeom>
          <a:pattFill prst="pct60">
            <a:fgClr>
              <a:srgbClr val="FFFFFF"/>
            </a:fgClr>
            <a:bgClr>
              <a:srgbClr val="E6E9EE"/>
            </a:bgClr>
          </a:pattFill>
        </p:spPr>
        <p:txBody>
          <a:bodyPr anchor="ctr"/>
          <a:lstStyle>
            <a:lvl1pPr>
              <a:defRPr lang="en-US"/>
            </a:lvl1pPr>
          </a:lstStyle>
          <a:p>
            <a:pPr lvl="0"/>
            <a:endParaRPr lang="en-US"/>
          </a:p>
        </p:txBody>
      </p:sp>
      <p:sp>
        <p:nvSpPr>
          <p:cNvPr id="10" name="Picture Placeholder 6"/>
          <p:cNvSpPr>
            <a:spLocks noGrp="1"/>
          </p:cNvSpPr>
          <p:nvPr>
            <p:ph type="pic" sz="quarter" idx="43"/>
          </p:nvPr>
        </p:nvSpPr>
        <p:spPr>
          <a:xfrm>
            <a:off x="7896894" y="3478694"/>
            <a:ext cx="1888435" cy="2292626"/>
          </a:xfrm>
          <a:prstGeom prst="rect">
            <a:avLst/>
          </a:prstGeom>
          <a:pattFill prst="pct60">
            <a:fgClr>
              <a:srgbClr val="FFFFFF"/>
            </a:fgClr>
            <a:bgClr>
              <a:srgbClr val="E6E9EE"/>
            </a:bgClr>
          </a:pattFill>
        </p:spPr>
        <p:txBody>
          <a:bodyPr anchor="ctr"/>
          <a:lstStyle>
            <a:lvl1pPr>
              <a:defRPr lang="en-US"/>
            </a:lvl1pPr>
          </a:lstStyle>
          <a:p>
            <a:pPr lvl="0"/>
            <a:endParaRPr lang="en-US"/>
          </a:p>
        </p:txBody>
      </p:sp>
      <p:sp>
        <p:nvSpPr>
          <p:cNvPr id="4" name="Picture Placeholder 6"/>
          <p:cNvSpPr>
            <a:spLocks noGrp="1"/>
          </p:cNvSpPr>
          <p:nvPr>
            <p:ph type="pic" sz="quarter" idx="39"/>
          </p:nvPr>
        </p:nvSpPr>
        <p:spPr>
          <a:xfrm>
            <a:off x="5845460" y="3478694"/>
            <a:ext cx="1888435" cy="2292626"/>
          </a:xfrm>
          <a:prstGeom prst="rect">
            <a:avLst/>
          </a:prstGeom>
          <a:pattFill prst="pct60">
            <a:fgClr>
              <a:srgbClr val="FFFFFF"/>
            </a:fgClr>
            <a:bgClr>
              <a:srgbClr val="E6E9EE"/>
            </a:bgClr>
          </a:pattFill>
        </p:spPr>
        <p:txBody>
          <a:bodyPr anchor="ctr"/>
          <a:lstStyle>
            <a:lvl1pPr>
              <a:defRPr lang="en-US"/>
            </a:lvl1pPr>
          </a:lstStyle>
          <a:p>
            <a:pPr lvl="0"/>
            <a:endParaRPr lang="en-US"/>
          </a:p>
        </p:txBody>
      </p:sp>
      <p:sp>
        <p:nvSpPr>
          <p:cNvPr id="8" name="Picture Placeholder 6"/>
          <p:cNvSpPr>
            <a:spLocks noGrp="1"/>
          </p:cNvSpPr>
          <p:nvPr>
            <p:ph type="pic" sz="quarter" idx="41"/>
          </p:nvPr>
        </p:nvSpPr>
        <p:spPr>
          <a:xfrm>
            <a:off x="5845460" y="1007164"/>
            <a:ext cx="1888435" cy="2292626"/>
          </a:xfrm>
          <a:prstGeom prst="rect">
            <a:avLst/>
          </a:prstGeom>
          <a:pattFill prst="pct60">
            <a:fgClr>
              <a:srgbClr val="FFFFFF"/>
            </a:fgClr>
            <a:bgClr>
              <a:srgbClr val="E6E9EE"/>
            </a:bgClr>
          </a:pattFill>
        </p:spPr>
        <p:txBody>
          <a:bodyPr anchor="ctr"/>
          <a:lstStyle>
            <a:lvl1pPr>
              <a:defRPr lang="en-US"/>
            </a:lvl1pPr>
          </a:lstStyle>
          <a:p>
            <a:pPr lvl="0"/>
            <a:endParaRPr lang="en-US"/>
          </a:p>
        </p:txBody>
      </p:sp>
      <p:sp>
        <p:nvSpPr>
          <p:cNvPr id="9" name="Picture Placeholder 6"/>
          <p:cNvSpPr>
            <a:spLocks noGrp="1"/>
          </p:cNvSpPr>
          <p:nvPr>
            <p:ph type="pic" sz="quarter" idx="42"/>
          </p:nvPr>
        </p:nvSpPr>
        <p:spPr>
          <a:xfrm>
            <a:off x="7853164" y="1007164"/>
            <a:ext cx="1888435" cy="2292626"/>
          </a:xfrm>
          <a:prstGeom prst="rect">
            <a:avLst/>
          </a:pr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24146941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EB16E84C-62E9-4C49-ADAC-C5494B3B9404}" type="datetimeFigureOut">
              <a:rPr lang="fa-IR" smtClean="0"/>
              <a:t>26/11/1447</a:t>
            </a:fld>
            <a:endParaRPr lang="fa-IR"/>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fa-I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0AA38057-BFD9-42C5-9238-3B88933F332E}" type="slidenum">
              <a:rPr lang="fa-IR" smtClean="0"/>
              <a:t>‹#›</a:t>
            </a:fld>
            <a:endParaRPr lang="fa-IR"/>
          </a:p>
        </p:txBody>
      </p:sp>
    </p:spTree>
    <p:extLst>
      <p:ext uri="{BB962C8B-B14F-4D97-AF65-F5344CB8AC3E}">
        <p14:creationId xmlns:p14="http://schemas.microsoft.com/office/powerpoint/2010/main" val="389051763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16E84C-62E9-4C49-ADAC-C5494B3B9404}" type="datetimeFigureOut">
              <a:rPr lang="fa-IR" smtClean="0"/>
              <a:t>26/11/1447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AA38057-BFD9-42C5-9238-3B88933F332E}" type="slidenum">
              <a:rPr lang="fa-IR" smtClean="0"/>
              <a:t>‹#›</a:t>
            </a:fld>
            <a:endParaRPr lang="fa-IR"/>
          </a:p>
        </p:txBody>
      </p:sp>
    </p:spTree>
    <p:extLst>
      <p:ext uri="{BB962C8B-B14F-4D97-AF65-F5344CB8AC3E}">
        <p14:creationId xmlns:p14="http://schemas.microsoft.com/office/powerpoint/2010/main" val="225195558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16E84C-62E9-4C49-ADAC-C5494B3B9404}" type="datetimeFigureOut">
              <a:rPr lang="fa-IR" smtClean="0"/>
              <a:t>26/11/1447</a:t>
            </a:fld>
            <a:endParaRPr lang="fa-IR"/>
          </a:p>
        </p:txBody>
      </p:sp>
      <p:sp>
        <p:nvSpPr>
          <p:cNvPr id="5" name="Footer Placeholder 4"/>
          <p:cNvSpPr>
            <a:spLocks noGrp="1"/>
          </p:cNvSpPr>
          <p:nvPr>
            <p:ph type="ftr" sz="quarter" idx="11"/>
          </p:nvPr>
        </p:nvSpPr>
        <p:spPr/>
        <p:txBody>
          <a:bodyPr/>
          <a:lstStyle/>
          <a:p>
            <a:endParaRPr lang="fa-I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AA38057-BFD9-42C5-9238-3B88933F332E}" type="slidenum">
              <a:rPr lang="fa-IR" smtClean="0"/>
              <a:t>‹#›</a:t>
            </a:fld>
            <a:endParaRPr lang="fa-IR"/>
          </a:p>
        </p:txBody>
      </p:sp>
    </p:spTree>
    <p:extLst>
      <p:ext uri="{BB962C8B-B14F-4D97-AF65-F5344CB8AC3E}">
        <p14:creationId xmlns:p14="http://schemas.microsoft.com/office/powerpoint/2010/main" val="349934188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16E84C-62E9-4C49-ADAC-C5494B3B9404}" type="datetimeFigureOut">
              <a:rPr lang="fa-IR" smtClean="0"/>
              <a:t>26/11/1447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0AA38057-BFD9-42C5-9238-3B88933F332E}" type="slidenum">
              <a:rPr lang="fa-IR" smtClean="0"/>
              <a:t>‹#›</a:t>
            </a:fld>
            <a:endParaRPr lang="fa-IR"/>
          </a:p>
        </p:txBody>
      </p:sp>
    </p:spTree>
    <p:extLst>
      <p:ext uri="{BB962C8B-B14F-4D97-AF65-F5344CB8AC3E}">
        <p14:creationId xmlns:p14="http://schemas.microsoft.com/office/powerpoint/2010/main" val="425012736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B16E84C-62E9-4C49-ADAC-C5494B3B9404}" type="datetimeFigureOut">
              <a:rPr lang="fa-IR" smtClean="0"/>
              <a:t>26/11/1447</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0AA38057-BFD9-42C5-9238-3B88933F332E}" type="slidenum">
              <a:rPr lang="fa-IR" smtClean="0"/>
              <a:t>‹#›</a:t>
            </a:fld>
            <a:endParaRPr lang="fa-IR"/>
          </a:p>
        </p:txBody>
      </p:sp>
    </p:spTree>
    <p:extLst>
      <p:ext uri="{BB962C8B-B14F-4D97-AF65-F5344CB8AC3E}">
        <p14:creationId xmlns:p14="http://schemas.microsoft.com/office/powerpoint/2010/main" val="391471116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B16E84C-62E9-4C49-ADAC-C5494B3B9404}" type="datetimeFigureOut">
              <a:rPr lang="fa-IR" smtClean="0"/>
              <a:t>26/11/1447</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0AA38057-BFD9-42C5-9238-3B88933F332E}" type="slidenum">
              <a:rPr lang="fa-IR" smtClean="0"/>
              <a:t>‹#›</a:t>
            </a:fld>
            <a:endParaRPr lang="fa-IR"/>
          </a:p>
        </p:txBody>
      </p:sp>
    </p:spTree>
    <p:extLst>
      <p:ext uri="{BB962C8B-B14F-4D97-AF65-F5344CB8AC3E}">
        <p14:creationId xmlns:p14="http://schemas.microsoft.com/office/powerpoint/2010/main" val="2945951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9_Custom Layout">
    <p:bg>
      <p:bgPr>
        <a:solidFill>
          <a:schemeClr val="accent1"/>
        </a:solidFill>
        <a:effectLst/>
      </p:bgPr>
    </p:bg>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5129128" y="1338738"/>
            <a:ext cx="1933745" cy="4183947"/>
          </a:xfrm>
          <a:custGeom>
            <a:avLst/>
            <a:gdLst>
              <a:gd name="connsiteX0" fmla="*/ 0 w 3867993"/>
              <a:gd name="connsiteY0" fmla="*/ 0 h 8367894"/>
              <a:gd name="connsiteX1" fmla="*/ 3867993 w 3867993"/>
              <a:gd name="connsiteY1" fmla="*/ 0 h 8367894"/>
              <a:gd name="connsiteX2" fmla="*/ 3867993 w 3867993"/>
              <a:gd name="connsiteY2" fmla="*/ 8367894 h 8367894"/>
              <a:gd name="connsiteX3" fmla="*/ 0 w 3867993"/>
              <a:gd name="connsiteY3" fmla="*/ 8367894 h 8367894"/>
            </a:gdLst>
            <a:ahLst/>
            <a:cxnLst>
              <a:cxn ang="0">
                <a:pos x="connsiteX0" y="connsiteY0"/>
              </a:cxn>
              <a:cxn ang="0">
                <a:pos x="connsiteX1" y="connsiteY1"/>
              </a:cxn>
              <a:cxn ang="0">
                <a:pos x="connsiteX2" y="connsiteY2"/>
              </a:cxn>
              <a:cxn ang="0">
                <a:pos x="connsiteX3" y="connsiteY3"/>
              </a:cxn>
            </a:cxnLst>
            <a:rect l="l" t="t" r="r" b="b"/>
            <a:pathLst>
              <a:path w="3867993" h="8367894">
                <a:moveTo>
                  <a:pt x="0" y="0"/>
                </a:moveTo>
                <a:lnTo>
                  <a:pt x="3867993" y="0"/>
                </a:lnTo>
                <a:lnTo>
                  <a:pt x="3867993" y="8367894"/>
                </a:lnTo>
                <a:lnTo>
                  <a:pt x="0" y="8367894"/>
                </a:lnTo>
                <a:close/>
              </a:path>
            </a:pathLst>
          </a:custGeom>
          <a:pattFill prst="pct60">
            <a:fgClr>
              <a:srgbClr val="FFFFFF"/>
            </a:fgClr>
            <a:bgClr>
              <a:srgbClr val="E6E9EE"/>
            </a:bgClr>
          </a:pattFill>
        </p:spPr>
        <p:txBody>
          <a:bodyPr anchor="ctr"/>
          <a:lstStyle>
            <a:lvl1pPr>
              <a:defRPr lang="en-US" dirty="0"/>
            </a:lvl1pPr>
          </a:lstStyle>
          <a:p>
            <a:pPr lvl="0"/>
            <a:r>
              <a:rPr lang="en-US" dirty="0"/>
              <a:t>Drag and drop picture</a:t>
            </a:r>
          </a:p>
        </p:txBody>
      </p:sp>
    </p:spTree>
    <p:extLst>
      <p:ext uri="{BB962C8B-B14F-4D97-AF65-F5344CB8AC3E}">
        <p14:creationId xmlns:p14="http://schemas.microsoft.com/office/powerpoint/2010/main" val="2409756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16E84C-62E9-4C49-ADAC-C5494B3B9404}" type="datetimeFigureOut">
              <a:rPr lang="fa-IR" smtClean="0"/>
              <a:t>26/11/1447</a:t>
            </a:fld>
            <a:endParaRPr lang="fa-IR"/>
          </a:p>
        </p:txBody>
      </p:sp>
      <p:sp>
        <p:nvSpPr>
          <p:cNvPr id="3" name="Footer Placeholder 2"/>
          <p:cNvSpPr>
            <a:spLocks noGrp="1"/>
          </p:cNvSpPr>
          <p:nvPr>
            <p:ph type="ftr" sz="quarter" idx="11"/>
          </p:nvPr>
        </p:nvSpPr>
        <p:spPr/>
        <p:txBody>
          <a:bodyPr/>
          <a:lstStyle/>
          <a:p>
            <a:endParaRPr lang="fa-I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0AA38057-BFD9-42C5-9238-3B88933F332E}" type="slidenum">
              <a:rPr lang="fa-IR" smtClean="0"/>
              <a:t>‹#›</a:t>
            </a:fld>
            <a:endParaRPr lang="fa-IR"/>
          </a:p>
        </p:txBody>
      </p:sp>
    </p:spTree>
    <p:extLst>
      <p:ext uri="{BB962C8B-B14F-4D97-AF65-F5344CB8AC3E}">
        <p14:creationId xmlns:p14="http://schemas.microsoft.com/office/powerpoint/2010/main" val="157901924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16E84C-62E9-4C49-ADAC-C5494B3B9404}" type="datetimeFigureOut">
              <a:rPr lang="fa-IR" smtClean="0"/>
              <a:t>26/11/1447</a:t>
            </a:fld>
            <a:endParaRPr lang="fa-IR"/>
          </a:p>
        </p:txBody>
      </p:sp>
      <p:sp>
        <p:nvSpPr>
          <p:cNvPr id="6" name="Footer Placeholder 5"/>
          <p:cNvSpPr>
            <a:spLocks noGrp="1"/>
          </p:cNvSpPr>
          <p:nvPr>
            <p:ph type="ftr" sz="quarter" idx="11"/>
          </p:nvPr>
        </p:nvSpPr>
        <p:spPr/>
        <p:txBody>
          <a:bodyPr/>
          <a:lstStyle/>
          <a:p>
            <a:endParaRPr lang="fa-I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AA38057-BFD9-42C5-9238-3B88933F332E}" type="slidenum">
              <a:rPr lang="fa-IR" smtClean="0"/>
              <a:t>‹#›</a:t>
            </a:fld>
            <a:endParaRPr lang="fa-IR"/>
          </a:p>
        </p:txBody>
      </p:sp>
    </p:spTree>
    <p:extLst>
      <p:ext uri="{BB962C8B-B14F-4D97-AF65-F5344CB8AC3E}">
        <p14:creationId xmlns:p14="http://schemas.microsoft.com/office/powerpoint/2010/main" val="254923851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16E84C-62E9-4C49-ADAC-C5494B3B9404}" type="datetimeFigureOut">
              <a:rPr lang="fa-IR" smtClean="0"/>
              <a:t>26/11/1447</a:t>
            </a:fld>
            <a:endParaRPr lang="fa-IR"/>
          </a:p>
        </p:txBody>
      </p:sp>
      <p:sp>
        <p:nvSpPr>
          <p:cNvPr id="6" name="Footer Placeholder 5"/>
          <p:cNvSpPr>
            <a:spLocks noGrp="1"/>
          </p:cNvSpPr>
          <p:nvPr>
            <p:ph type="ftr" sz="quarter" idx="11"/>
          </p:nvPr>
        </p:nvSpPr>
        <p:spPr/>
        <p:txBody>
          <a:bodyPr/>
          <a:lstStyle/>
          <a:p>
            <a:endParaRPr lang="fa-I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AA38057-BFD9-42C5-9238-3B88933F332E}" type="slidenum">
              <a:rPr lang="fa-IR" smtClean="0"/>
              <a:t>‹#›</a:t>
            </a:fld>
            <a:endParaRPr lang="fa-IR"/>
          </a:p>
        </p:txBody>
      </p:sp>
    </p:spTree>
    <p:extLst>
      <p:ext uri="{BB962C8B-B14F-4D97-AF65-F5344CB8AC3E}">
        <p14:creationId xmlns:p14="http://schemas.microsoft.com/office/powerpoint/2010/main" val="209692259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16E84C-62E9-4C49-ADAC-C5494B3B9404}" type="datetimeFigureOut">
              <a:rPr lang="fa-IR" smtClean="0"/>
              <a:t>26/11/1447</a:t>
            </a:fld>
            <a:endParaRPr lang="fa-IR"/>
          </a:p>
        </p:txBody>
      </p:sp>
      <p:sp>
        <p:nvSpPr>
          <p:cNvPr id="6" name="Footer Placeholder 5"/>
          <p:cNvSpPr>
            <a:spLocks noGrp="1"/>
          </p:cNvSpPr>
          <p:nvPr>
            <p:ph type="ftr" sz="quarter" idx="11"/>
          </p:nvPr>
        </p:nvSpPr>
        <p:spPr/>
        <p:txBody>
          <a:bodyPr/>
          <a:lstStyle/>
          <a:p>
            <a:endParaRPr lang="fa-I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AA38057-BFD9-42C5-9238-3B88933F332E}" type="slidenum">
              <a:rPr lang="fa-IR" smtClean="0"/>
              <a:t>‹#›</a:t>
            </a:fld>
            <a:endParaRPr lang="fa-IR"/>
          </a:p>
        </p:txBody>
      </p:sp>
    </p:spTree>
    <p:extLst>
      <p:ext uri="{BB962C8B-B14F-4D97-AF65-F5344CB8AC3E}">
        <p14:creationId xmlns:p14="http://schemas.microsoft.com/office/powerpoint/2010/main" val="309111151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B16E84C-62E9-4C49-ADAC-C5494B3B9404}" type="datetimeFigureOut">
              <a:rPr lang="fa-IR" smtClean="0"/>
              <a:t>26/11/1447</a:t>
            </a:fld>
            <a:endParaRPr lang="fa-IR"/>
          </a:p>
        </p:txBody>
      </p:sp>
      <p:sp>
        <p:nvSpPr>
          <p:cNvPr id="5" name="Footer Placeholder 4"/>
          <p:cNvSpPr>
            <a:spLocks noGrp="1"/>
          </p:cNvSpPr>
          <p:nvPr>
            <p:ph type="ftr" sz="quarter" idx="11"/>
          </p:nvPr>
        </p:nvSpPr>
        <p:spPr/>
        <p:txBody>
          <a:bodyPr/>
          <a:lstStyle/>
          <a:p>
            <a:endParaRPr lang="fa-I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AA38057-BFD9-42C5-9238-3B88933F332E}" type="slidenum">
              <a:rPr lang="fa-IR" smtClean="0"/>
              <a:t>‹#›</a:t>
            </a:fld>
            <a:endParaRPr lang="fa-IR"/>
          </a:p>
        </p:txBody>
      </p:sp>
    </p:spTree>
    <p:extLst>
      <p:ext uri="{BB962C8B-B14F-4D97-AF65-F5344CB8AC3E}">
        <p14:creationId xmlns:p14="http://schemas.microsoft.com/office/powerpoint/2010/main" val="411221213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B16E84C-62E9-4C49-ADAC-C5494B3B9404}" type="datetimeFigureOut">
              <a:rPr lang="fa-IR" smtClean="0"/>
              <a:t>26/11/1447</a:t>
            </a:fld>
            <a:endParaRPr lang="fa-IR"/>
          </a:p>
        </p:txBody>
      </p:sp>
      <p:sp>
        <p:nvSpPr>
          <p:cNvPr id="5" name="Footer Placeholder 4"/>
          <p:cNvSpPr>
            <a:spLocks noGrp="1"/>
          </p:cNvSpPr>
          <p:nvPr>
            <p:ph type="ftr" sz="quarter" idx="11"/>
          </p:nvPr>
        </p:nvSpPr>
        <p:spPr/>
        <p:txBody>
          <a:bodyPr/>
          <a:lstStyle/>
          <a:p>
            <a:endParaRPr lang="fa-I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AA38057-BFD9-42C5-9238-3B88933F332E}" type="slidenum">
              <a:rPr lang="fa-IR" smtClean="0"/>
              <a:t>‹#›</a:t>
            </a:fld>
            <a:endParaRPr lang="fa-IR"/>
          </a:p>
        </p:txBody>
      </p:sp>
    </p:spTree>
    <p:extLst>
      <p:ext uri="{BB962C8B-B14F-4D97-AF65-F5344CB8AC3E}">
        <p14:creationId xmlns:p14="http://schemas.microsoft.com/office/powerpoint/2010/main" val="314149361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16E84C-62E9-4C49-ADAC-C5494B3B9404}" type="datetimeFigureOut">
              <a:rPr lang="fa-IR" smtClean="0"/>
              <a:t>26/11/1447</a:t>
            </a:fld>
            <a:endParaRPr lang="fa-IR"/>
          </a:p>
        </p:txBody>
      </p:sp>
      <p:sp>
        <p:nvSpPr>
          <p:cNvPr id="5" name="Footer Placeholder 4"/>
          <p:cNvSpPr>
            <a:spLocks noGrp="1"/>
          </p:cNvSpPr>
          <p:nvPr>
            <p:ph type="ftr" sz="quarter" idx="11"/>
          </p:nvPr>
        </p:nvSpPr>
        <p:spPr/>
        <p:txBody>
          <a:bodyPr/>
          <a:lstStyle/>
          <a:p>
            <a:endParaRPr lang="fa-I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AA38057-BFD9-42C5-9238-3B88933F332E}" type="slidenum">
              <a:rPr lang="fa-IR" smtClean="0"/>
              <a:t>‹#›</a:t>
            </a:fld>
            <a:endParaRPr lang="fa-IR"/>
          </a:p>
        </p:txBody>
      </p:sp>
    </p:spTree>
    <p:extLst>
      <p:ext uri="{BB962C8B-B14F-4D97-AF65-F5344CB8AC3E}">
        <p14:creationId xmlns:p14="http://schemas.microsoft.com/office/powerpoint/2010/main" val="55743191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B16E84C-62E9-4C49-ADAC-C5494B3B9404}" type="datetimeFigureOut">
              <a:rPr lang="fa-IR" smtClean="0"/>
              <a:t>26/11/1447</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0AA38057-BFD9-42C5-9238-3B88933F332E}" type="slidenum">
              <a:rPr lang="fa-IR" smtClean="0"/>
              <a:t>‹#›</a:t>
            </a:fld>
            <a:endParaRPr lang="fa-IR"/>
          </a:p>
        </p:txBody>
      </p:sp>
    </p:spTree>
    <p:extLst>
      <p:ext uri="{BB962C8B-B14F-4D97-AF65-F5344CB8AC3E}">
        <p14:creationId xmlns:p14="http://schemas.microsoft.com/office/powerpoint/2010/main" val="144534931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B16E84C-62E9-4C49-ADAC-C5494B3B9404}" type="datetimeFigureOut">
              <a:rPr lang="fa-IR" smtClean="0"/>
              <a:t>26/11/1447</a:t>
            </a:fld>
            <a:endParaRPr lang="fa-IR"/>
          </a:p>
        </p:txBody>
      </p:sp>
      <p:sp>
        <p:nvSpPr>
          <p:cNvPr id="8" name="Footer Placeholder 7"/>
          <p:cNvSpPr>
            <a:spLocks noGrp="1"/>
          </p:cNvSpPr>
          <p:nvPr>
            <p:ph type="ftr" sz="quarter" idx="11"/>
          </p:nvPr>
        </p:nvSpPr>
        <p:spPr>
          <a:xfrm>
            <a:off x="561111" y="6391838"/>
            <a:ext cx="3644282" cy="304801"/>
          </a:xfrm>
        </p:spPr>
        <p:txBody>
          <a:bodyPr/>
          <a:lstStyle/>
          <a:p>
            <a:endParaRPr lang="fa-IR"/>
          </a:p>
        </p:txBody>
      </p:sp>
      <p:sp>
        <p:nvSpPr>
          <p:cNvPr id="9" name="Slide Number Placeholder 8"/>
          <p:cNvSpPr>
            <a:spLocks noGrp="1"/>
          </p:cNvSpPr>
          <p:nvPr>
            <p:ph type="sldNum" sz="quarter" idx="12"/>
          </p:nvPr>
        </p:nvSpPr>
        <p:spPr/>
        <p:txBody>
          <a:bodyPr/>
          <a:lstStyle/>
          <a:p>
            <a:fld id="{0AA38057-BFD9-42C5-9238-3B88933F332E}" type="slidenum">
              <a:rPr lang="fa-IR" smtClean="0"/>
              <a:t>‹#›</a:t>
            </a:fld>
            <a:endParaRPr lang="fa-IR"/>
          </a:p>
        </p:txBody>
      </p:sp>
    </p:spTree>
    <p:extLst>
      <p:ext uri="{BB962C8B-B14F-4D97-AF65-F5344CB8AC3E}">
        <p14:creationId xmlns:p14="http://schemas.microsoft.com/office/powerpoint/2010/main" val="151616543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EB16E84C-62E9-4C49-ADAC-C5494B3B9404}" type="datetimeFigureOut">
              <a:rPr lang="fa-IR" smtClean="0"/>
              <a:t>26/11/1447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AA38057-BFD9-42C5-9238-3B88933F332E}" type="slidenum">
              <a:rPr lang="fa-IR" smtClean="0"/>
              <a:t>‹#›</a:t>
            </a:fld>
            <a:endParaRPr lang="fa-IR"/>
          </a:p>
        </p:txBody>
      </p:sp>
    </p:spTree>
    <p:extLst>
      <p:ext uri="{BB962C8B-B14F-4D97-AF65-F5344CB8AC3E}">
        <p14:creationId xmlns:p14="http://schemas.microsoft.com/office/powerpoint/2010/main" val="34737254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399163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EB16E84C-62E9-4C49-ADAC-C5494B3B9404}" type="datetimeFigureOut">
              <a:rPr lang="fa-IR" smtClean="0"/>
              <a:t>26/11/1447</a:t>
            </a:fld>
            <a:endParaRPr lang="fa-IR"/>
          </a:p>
        </p:txBody>
      </p:sp>
      <p:sp>
        <p:nvSpPr>
          <p:cNvPr id="5" name="Footer Placeholder 4"/>
          <p:cNvSpPr>
            <a:spLocks noGrp="1"/>
          </p:cNvSpPr>
          <p:nvPr>
            <p:ph type="ftr" sz="quarter" idx="11"/>
          </p:nvPr>
        </p:nvSpPr>
        <p:spPr/>
        <p:txBody>
          <a:bodyPr/>
          <a:lstStyle/>
          <a:p>
            <a:endParaRPr lang="fa-I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AA38057-BFD9-42C5-9238-3B88933F332E}" type="slidenum">
              <a:rPr lang="fa-IR" smtClean="0"/>
              <a:t>‹#›</a:t>
            </a:fld>
            <a:endParaRPr lang="fa-IR"/>
          </a:p>
        </p:txBody>
      </p:sp>
    </p:spTree>
    <p:extLst>
      <p:ext uri="{BB962C8B-B14F-4D97-AF65-F5344CB8AC3E}">
        <p14:creationId xmlns:p14="http://schemas.microsoft.com/office/powerpoint/2010/main" val="1634692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68368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3_Custom Layout">
    <p:spTree>
      <p:nvGrpSpPr>
        <p:cNvPr id="1" name=""/>
        <p:cNvGrpSpPr/>
        <p:nvPr/>
      </p:nvGrpSpPr>
      <p:grpSpPr>
        <a:xfrm>
          <a:off x="0" y="0"/>
          <a:ext cx="0" cy="0"/>
          <a:chOff x="0" y="0"/>
          <a:chExt cx="0" cy="0"/>
        </a:xfrm>
      </p:grpSpPr>
      <p:sp>
        <p:nvSpPr>
          <p:cNvPr id="15" name="Picture Placeholder 15"/>
          <p:cNvSpPr>
            <a:spLocks noGrp="1"/>
          </p:cNvSpPr>
          <p:nvPr>
            <p:ph type="pic" sz="quarter" idx="10" hasCustomPrompt="1"/>
          </p:nvPr>
        </p:nvSpPr>
        <p:spPr>
          <a:xfrm>
            <a:off x="5247592" y="1624774"/>
            <a:ext cx="1695229" cy="3673508"/>
          </a:xfrm>
          <a:prstGeom prst="rect">
            <a:avLst/>
          </a:prstGeom>
          <a:pattFill prst="pct60">
            <a:fgClr>
              <a:srgbClr val="FFFFFF"/>
            </a:fgClr>
            <a:bgClr>
              <a:srgbClr val="E6E9EE"/>
            </a:bgClr>
          </a:pattFill>
        </p:spPr>
        <p:txBody>
          <a:bodyPr/>
          <a:lstStyle>
            <a:lvl1pPr>
              <a:defRPr lang="en-US" dirty="0"/>
            </a:lvl1pPr>
          </a:lstStyle>
          <a:p>
            <a:pPr lvl="0"/>
            <a:r>
              <a:rPr lang="en-US" dirty="0"/>
              <a:t>Drag and drop picture</a:t>
            </a:r>
          </a:p>
        </p:txBody>
      </p:sp>
    </p:spTree>
    <p:extLst>
      <p:ext uri="{BB962C8B-B14F-4D97-AF65-F5344CB8AC3E}">
        <p14:creationId xmlns:p14="http://schemas.microsoft.com/office/powerpoint/2010/main" val="145999993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6667">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66667">
                                          <p:cBhvr additive="base">
                                            <p:cTn id="7" dur="1500" fill="hold"/>
                                            <p:tgtEl>
                                              <p:spTgt spid="15"/>
                                            </p:tgtEl>
                                            <p:attrNameLst>
                                              <p:attrName>ppt_x</p:attrName>
                                            </p:attrNameLst>
                                          </p:cBhvr>
                                          <p:tavLst>
                                            <p:tav tm="0">
                                              <p:val>
                                                <p:strVal val="#ppt_x"/>
                                              </p:val>
                                            </p:tav>
                                            <p:tav tm="100000">
                                              <p:val>
                                                <p:strVal val="#ppt_x"/>
                                              </p:val>
                                            </p:tav>
                                          </p:tavLst>
                                        </p:anim>
                                        <p:anim calcmode="lin" valueType="num" p14:bounceEnd="66667">
                                          <p:cBhvr additive="base">
                                            <p:cTn id="8" dur="1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500" fill="hold"/>
                                            <p:tgtEl>
                                              <p:spTgt spid="15"/>
                                            </p:tgtEl>
                                            <p:attrNameLst>
                                              <p:attrName>ppt_x</p:attrName>
                                            </p:attrNameLst>
                                          </p:cBhvr>
                                          <p:tavLst>
                                            <p:tav tm="0">
                                              <p:val>
                                                <p:strVal val="#ppt_x"/>
                                              </p:val>
                                            </p:tav>
                                            <p:tav tm="100000">
                                              <p:val>
                                                <p:strVal val="#ppt_x"/>
                                              </p:val>
                                            </p:tav>
                                          </p:tavLst>
                                        </p:anim>
                                        <p:anim calcmode="lin" valueType="num">
                                          <p:cBhvr additive="base">
                                            <p:cTn id="8" dur="1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4_Custom Layout">
    <p:spTree>
      <p:nvGrpSpPr>
        <p:cNvPr id="1" name=""/>
        <p:cNvGrpSpPr/>
        <p:nvPr/>
      </p:nvGrpSpPr>
      <p:grpSpPr>
        <a:xfrm>
          <a:off x="0" y="0"/>
          <a:ext cx="0" cy="0"/>
          <a:chOff x="0" y="0"/>
          <a:chExt cx="0" cy="0"/>
        </a:xfrm>
      </p:grpSpPr>
      <p:sp>
        <p:nvSpPr>
          <p:cNvPr id="15" name="Picture Placeholder 15"/>
          <p:cNvSpPr>
            <a:spLocks noGrp="1"/>
          </p:cNvSpPr>
          <p:nvPr>
            <p:ph type="pic" sz="quarter" idx="10" hasCustomPrompt="1"/>
          </p:nvPr>
        </p:nvSpPr>
        <p:spPr>
          <a:xfrm>
            <a:off x="3616154" y="1624774"/>
            <a:ext cx="1695229" cy="3673508"/>
          </a:xfrm>
          <a:prstGeom prst="rect">
            <a:avLst/>
          </a:prstGeom>
          <a:pattFill prst="pct60">
            <a:fgClr>
              <a:srgbClr val="FFFFFF"/>
            </a:fgClr>
            <a:bgClr>
              <a:srgbClr val="E6E9EE"/>
            </a:bgClr>
          </a:pattFill>
        </p:spPr>
        <p:txBody>
          <a:bodyPr anchor="ctr"/>
          <a:lstStyle>
            <a:lvl1pPr>
              <a:defRPr lang="en-US" dirty="0"/>
            </a:lvl1pPr>
          </a:lstStyle>
          <a:p>
            <a:pPr lvl="0"/>
            <a:r>
              <a:rPr lang="en-US" dirty="0"/>
              <a:t>Drag and drop picture</a:t>
            </a:r>
          </a:p>
        </p:txBody>
      </p:sp>
      <p:sp>
        <p:nvSpPr>
          <p:cNvPr id="33" name="Picture Placeholder 15"/>
          <p:cNvSpPr>
            <a:spLocks noGrp="1"/>
          </p:cNvSpPr>
          <p:nvPr>
            <p:ph type="pic" sz="quarter" idx="11" hasCustomPrompt="1"/>
          </p:nvPr>
        </p:nvSpPr>
        <p:spPr>
          <a:xfrm>
            <a:off x="1557815" y="1624774"/>
            <a:ext cx="1695229" cy="3673508"/>
          </a:xfrm>
          <a:prstGeom prst="rect">
            <a:avLst/>
          </a:prstGeom>
          <a:pattFill prst="pct60">
            <a:fgClr>
              <a:srgbClr val="FFFFFF"/>
            </a:fgClr>
            <a:bgClr>
              <a:srgbClr val="E6E9EE"/>
            </a:bgClr>
          </a:pattFill>
        </p:spPr>
        <p:txBody>
          <a:bodyPr anchor="ctr"/>
          <a:lstStyle>
            <a:lvl1pPr>
              <a:defRPr lang="en-US" dirty="0"/>
            </a:lvl1pPr>
          </a:lstStyle>
          <a:p>
            <a:pPr lvl="0"/>
            <a:r>
              <a:rPr lang="en-US" dirty="0"/>
              <a:t>Drag and drop picture</a:t>
            </a:r>
          </a:p>
        </p:txBody>
      </p:sp>
      <p:sp>
        <p:nvSpPr>
          <p:cNvPr id="35" name="Picture Placeholder 15"/>
          <p:cNvSpPr>
            <a:spLocks noGrp="1"/>
          </p:cNvSpPr>
          <p:nvPr>
            <p:ph type="pic" sz="quarter" idx="12" hasCustomPrompt="1"/>
          </p:nvPr>
        </p:nvSpPr>
        <p:spPr>
          <a:xfrm>
            <a:off x="5672587" y="1624774"/>
            <a:ext cx="1695229" cy="3673508"/>
          </a:xfrm>
          <a:prstGeom prst="rect">
            <a:avLst/>
          </a:prstGeom>
          <a:pattFill prst="pct60">
            <a:fgClr>
              <a:srgbClr val="FFFFFF"/>
            </a:fgClr>
            <a:bgClr>
              <a:srgbClr val="E6E9EE"/>
            </a:bgClr>
          </a:pattFill>
        </p:spPr>
        <p:txBody>
          <a:bodyPr anchor="ctr"/>
          <a:lstStyle>
            <a:lvl1pPr>
              <a:defRPr lang="en-US" dirty="0"/>
            </a:lvl1pPr>
          </a:lstStyle>
          <a:p>
            <a:pPr lvl="0"/>
            <a:r>
              <a:rPr lang="en-US" dirty="0"/>
              <a:t>Drag and drop picture</a:t>
            </a:r>
          </a:p>
        </p:txBody>
      </p:sp>
    </p:spTree>
    <p:extLst>
      <p:ext uri="{BB962C8B-B14F-4D97-AF65-F5344CB8AC3E}">
        <p14:creationId xmlns:p14="http://schemas.microsoft.com/office/powerpoint/2010/main" val="36356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1000" fill="hold"/>
                                        <p:tgtEl>
                                          <p:spTgt spid="35"/>
                                        </p:tgtEl>
                                        <p:attrNameLst>
                                          <p:attrName>ppt_x</p:attrName>
                                        </p:attrNameLst>
                                      </p:cBhvr>
                                      <p:tavLst>
                                        <p:tav tm="0">
                                          <p:val>
                                            <p:strVal val="0-#ppt_w/2"/>
                                          </p:val>
                                        </p:tav>
                                        <p:tav tm="100000">
                                          <p:val>
                                            <p:strVal val="#ppt_x"/>
                                          </p:val>
                                        </p:tav>
                                      </p:tavLst>
                                    </p:anim>
                                    <p:anim calcmode="lin" valueType="num">
                                      <p:cBhvr additive="base">
                                        <p:cTn id="8" dur="1000" fill="hold"/>
                                        <p:tgtEl>
                                          <p:spTgt spid="35"/>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0-#ppt_w/2"/>
                                          </p:val>
                                        </p:tav>
                                        <p:tav tm="100000">
                                          <p:val>
                                            <p:strVal val="#ppt_x"/>
                                          </p:val>
                                        </p:tav>
                                      </p:tavLst>
                                    </p:anim>
                                    <p:anim calcmode="lin" valueType="num">
                                      <p:cBhvr additive="base">
                                        <p:cTn id="12" dur="10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0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1000" fill="hold"/>
                                        <p:tgtEl>
                                          <p:spTgt spid="33"/>
                                        </p:tgtEl>
                                        <p:attrNameLst>
                                          <p:attrName>ppt_x</p:attrName>
                                        </p:attrNameLst>
                                      </p:cBhvr>
                                      <p:tavLst>
                                        <p:tav tm="0">
                                          <p:val>
                                            <p:strVal val="0-#ppt_w/2"/>
                                          </p:val>
                                        </p:tav>
                                        <p:tav tm="100000">
                                          <p:val>
                                            <p:strVal val="#ppt_x"/>
                                          </p:val>
                                        </p:tav>
                                      </p:tavLst>
                                    </p:anim>
                                    <p:anim calcmode="lin" valueType="num">
                                      <p:cBhvr additive="base">
                                        <p:cTn id="16" dur="10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3" grpId="0" animBg="1"/>
      <p:bldP spid="3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6_Custom Layout">
    <p:spTree>
      <p:nvGrpSpPr>
        <p:cNvPr id="1" name=""/>
        <p:cNvGrpSpPr/>
        <p:nvPr/>
      </p:nvGrpSpPr>
      <p:grpSpPr>
        <a:xfrm>
          <a:off x="0" y="0"/>
          <a:ext cx="0" cy="0"/>
          <a:chOff x="0" y="0"/>
          <a:chExt cx="0" cy="0"/>
        </a:xfrm>
      </p:grpSpPr>
      <p:sp>
        <p:nvSpPr>
          <p:cNvPr id="16" name="Picture Placeholder 15"/>
          <p:cNvSpPr>
            <a:spLocks noGrp="1"/>
          </p:cNvSpPr>
          <p:nvPr>
            <p:ph type="pic" sz="quarter" idx="10" hasCustomPrompt="1"/>
          </p:nvPr>
        </p:nvSpPr>
        <p:spPr>
          <a:xfrm>
            <a:off x="5006922" y="1011691"/>
            <a:ext cx="2111989" cy="4572000"/>
          </a:xfrm>
          <a:custGeom>
            <a:avLst/>
            <a:gdLst>
              <a:gd name="connsiteX0" fmla="*/ 602502 w 4224528"/>
              <a:gd name="connsiteY0" fmla="*/ 0 h 9144000"/>
              <a:gd name="connsiteX1" fmla="*/ 3622026 w 4224528"/>
              <a:gd name="connsiteY1" fmla="*/ 0 h 9144000"/>
              <a:gd name="connsiteX2" fmla="*/ 4224528 w 4224528"/>
              <a:gd name="connsiteY2" fmla="*/ 602502 h 9144000"/>
              <a:gd name="connsiteX3" fmla="*/ 4224528 w 4224528"/>
              <a:gd name="connsiteY3" fmla="*/ 8541498 h 9144000"/>
              <a:gd name="connsiteX4" fmla="*/ 3622026 w 4224528"/>
              <a:gd name="connsiteY4" fmla="*/ 9144000 h 9144000"/>
              <a:gd name="connsiteX5" fmla="*/ 602502 w 4224528"/>
              <a:gd name="connsiteY5" fmla="*/ 9144000 h 9144000"/>
              <a:gd name="connsiteX6" fmla="*/ 0 w 4224528"/>
              <a:gd name="connsiteY6" fmla="*/ 8541498 h 9144000"/>
              <a:gd name="connsiteX7" fmla="*/ 0 w 4224528"/>
              <a:gd name="connsiteY7" fmla="*/ 602502 h 9144000"/>
              <a:gd name="connsiteX8" fmla="*/ 602502 w 4224528"/>
              <a:gd name="connsiteY8" fmla="*/ 0 h 91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24528" h="9144000">
                <a:moveTo>
                  <a:pt x="602502" y="0"/>
                </a:moveTo>
                <a:lnTo>
                  <a:pt x="3622026" y="0"/>
                </a:lnTo>
                <a:cubicBezTo>
                  <a:pt x="3954779" y="0"/>
                  <a:pt x="4224528" y="269749"/>
                  <a:pt x="4224528" y="602502"/>
                </a:cubicBezTo>
                <a:lnTo>
                  <a:pt x="4224528" y="8541498"/>
                </a:lnTo>
                <a:cubicBezTo>
                  <a:pt x="4224528" y="8874251"/>
                  <a:pt x="3954779" y="9144000"/>
                  <a:pt x="3622026" y="9144000"/>
                </a:cubicBezTo>
                <a:lnTo>
                  <a:pt x="602502" y="9144000"/>
                </a:lnTo>
                <a:cubicBezTo>
                  <a:pt x="269749" y="9144000"/>
                  <a:pt x="0" y="8874251"/>
                  <a:pt x="0" y="8541498"/>
                </a:cubicBezTo>
                <a:lnTo>
                  <a:pt x="0" y="602502"/>
                </a:lnTo>
                <a:cubicBezTo>
                  <a:pt x="0" y="269749"/>
                  <a:pt x="269749" y="0"/>
                  <a:pt x="602502" y="0"/>
                </a:cubicBezTo>
                <a:close/>
              </a:path>
            </a:pathLst>
          </a:custGeom>
          <a:pattFill prst="pct60">
            <a:fgClr>
              <a:srgbClr val="FFFFFF"/>
            </a:fgClr>
            <a:bgClr>
              <a:schemeClr val="tx2">
                <a:lumMod val="10000"/>
                <a:lumOff val="90000"/>
              </a:schemeClr>
            </a:bgClr>
          </a:pattFill>
          <a:ln>
            <a:noFill/>
          </a:ln>
          <a:effectLst/>
          <a:scene3d>
            <a:camera prst="isometricTopUp"/>
            <a:lightRig rig="threePt" dir="t"/>
          </a:scene3d>
        </p:spPr>
        <p:txBody>
          <a:bodyPr wrap="square" anchor="ctr">
            <a:noAutofit/>
          </a:bodyPr>
          <a:lstStyle>
            <a:lvl1pPr marL="0" indent="0" algn="ctr">
              <a:buNone/>
              <a:defRPr baseline="0"/>
            </a:lvl1pPr>
          </a:lstStyle>
          <a:p>
            <a:r>
              <a:rPr lang="en-US" dirty="0"/>
              <a:t>Drag and drop picture</a:t>
            </a:r>
          </a:p>
        </p:txBody>
      </p:sp>
    </p:spTree>
    <p:extLst>
      <p:ext uri="{BB962C8B-B14F-4D97-AF65-F5344CB8AC3E}">
        <p14:creationId xmlns:p14="http://schemas.microsoft.com/office/powerpoint/2010/main" val="137367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42" presetClass="path" presetSubtype="0" decel="100000" fill="hold" grpId="1" nodeType="withEffect">
                                  <p:stCondLst>
                                    <p:cond delay="750"/>
                                  </p:stCondLst>
                                  <p:childTnLst>
                                    <p:animMotion origin="layout" path="M 4.01901E-6 -2.77778E-6 L 4.01901E-6 0.0757 " pathEditMode="relative" rAng="0" ptsTypes="AA">
                                      <p:cBhvr>
                                        <p:cTn id="9" dur="1000" spd="-100000" fill="hold"/>
                                        <p:tgtEl>
                                          <p:spTgt spid="16"/>
                                        </p:tgtEl>
                                        <p:attrNameLst>
                                          <p:attrName>ppt_x</p:attrName>
                                          <p:attrName>ppt_y</p:attrName>
                                        </p:attrNameLst>
                                      </p:cBhvr>
                                      <p:rCtr x="0" y="37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7_Custom Layout">
    <p:spTree>
      <p:nvGrpSpPr>
        <p:cNvPr id="1" name=""/>
        <p:cNvGrpSpPr/>
        <p:nvPr/>
      </p:nvGrpSpPr>
      <p:grpSpPr>
        <a:xfrm>
          <a:off x="0" y="0"/>
          <a:ext cx="0" cy="0"/>
          <a:chOff x="0" y="0"/>
          <a:chExt cx="0" cy="0"/>
        </a:xfrm>
      </p:grpSpPr>
      <p:sp>
        <p:nvSpPr>
          <p:cNvPr id="11" name="Picture Placeholder 15"/>
          <p:cNvSpPr>
            <a:spLocks noGrp="1"/>
          </p:cNvSpPr>
          <p:nvPr>
            <p:ph type="pic" sz="quarter" idx="10" hasCustomPrompt="1"/>
          </p:nvPr>
        </p:nvSpPr>
        <p:spPr>
          <a:xfrm>
            <a:off x="3107787" y="-604685"/>
            <a:ext cx="3853361" cy="8341693"/>
          </a:xfrm>
          <a:custGeom>
            <a:avLst/>
            <a:gdLst>
              <a:gd name="connsiteX0" fmla="*/ 602502 w 4224528"/>
              <a:gd name="connsiteY0" fmla="*/ 0 h 9144000"/>
              <a:gd name="connsiteX1" fmla="*/ 3622026 w 4224528"/>
              <a:gd name="connsiteY1" fmla="*/ 0 h 9144000"/>
              <a:gd name="connsiteX2" fmla="*/ 4224528 w 4224528"/>
              <a:gd name="connsiteY2" fmla="*/ 602502 h 9144000"/>
              <a:gd name="connsiteX3" fmla="*/ 4224528 w 4224528"/>
              <a:gd name="connsiteY3" fmla="*/ 8541498 h 9144000"/>
              <a:gd name="connsiteX4" fmla="*/ 3622026 w 4224528"/>
              <a:gd name="connsiteY4" fmla="*/ 9144000 h 9144000"/>
              <a:gd name="connsiteX5" fmla="*/ 602502 w 4224528"/>
              <a:gd name="connsiteY5" fmla="*/ 9144000 h 9144000"/>
              <a:gd name="connsiteX6" fmla="*/ 0 w 4224528"/>
              <a:gd name="connsiteY6" fmla="*/ 8541498 h 9144000"/>
              <a:gd name="connsiteX7" fmla="*/ 0 w 4224528"/>
              <a:gd name="connsiteY7" fmla="*/ 602502 h 9144000"/>
              <a:gd name="connsiteX8" fmla="*/ 602502 w 4224528"/>
              <a:gd name="connsiteY8" fmla="*/ 0 h 91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24528" h="9144000">
                <a:moveTo>
                  <a:pt x="602502" y="0"/>
                </a:moveTo>
                <a:lnTo>
                  <a:pt x="3622026" y="0"/>
                </a:lnTo>
                <a:cubicBezTo>
                  <a:pt x="3954779" y="0"/>
                  <a:pt x="4224528" y="269749"/>
                  <a:pt x="4224528" y="602502"/>
                </a:cubicBezTo>
                <a:lnTo>
                  <a:pt x="4224528" y="8541498"/>
                </a:lnTo>
                <a:cubicBezTo>
                  <a:pt x="4224528" y="8874251"/>
                  <a:pt x="3954779" y="9144000"/>
                  <a:pt x="3622026" y="9144000"/>
                </a:cubicBezTo>
                <a:lnTo>
                  <a:pt x="602502" y="9144000"/>
                </a:lnTo>
                <a:cubicBezTo>
                  <a:pt x="269749" y="9144000"/>
                  <a:pt x="0" y="8874251"/>
                  <a:pt x="0" y="8541498"/>
                </a:cubicBezTo>
                <a:lnTo>
                  <a:pt x="0" y="602502"/>
                </a:lnTo>
                <a:cubicBezTo>
                  <a:pt x="0" y="269749"/>
                  <a:pt x="269749" y="0"/>
                  <a:pt x="602502" y="0"/>
                </a:cubicBezTo>
                <a:close/>
              </a:path>
            </a:pathLst>
          </a:custGeom>
          <a:pattFill prst="lgGrid">
            <a:fgClr>
              <a:schemeClr val="bg1"/>
            </a:fgClr>
            <a:bgClr>
              <a:schemeClr val="tx2">
                <a:lumMod val="10000"/>
                <a:lumOff val="90000"/>
              </a:schemeClr>
            </a:bgClr>
          </a:pattFill>
          <a:ln>
            <a:noFill/>
          </a:ln>
          <a:effectLst/>
          <a:scene3d>
            <a:camera prst="isometricTopUp"/>
            <a:lightRig rig="threePt" dir="t"/>
          </a:scene3d>
        </p:spPr>
        <p:txBody>
          <a:bodyPr wrap="square" anchor="ctr">
            <a:noAutofit/>
          </a:bodyPr>
          <a:lstStyle>
            <a:lvl1pPr marL="0" indent="0" algn="ctr">
              <a:buNone/>
              <a:defRPr baseline="0"/>
            </a:lvl1pPr>
          </a:lstStyle>
          <a:p>
            <a:r>
              <a:rPr lang="en-US" dirty="0"/>
              <a:t>Drag and drop picture</a:t>
            </a:r>
          </a:p>
        </p:txBody>
      </p:sp>
    </p:spTree>
    <p:extLst>
      <p:ext uri="{BB962C8B-B14F-4D97-AF65-F5344CB8AC3E}">
        <p14:creationId xmlns:p14="http://schemas.microsoft.com/office/powerpoint/2010/main" val="531266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0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8_Custom Layout">
    <p:spTree>
      <p:nvGrpSpPr>
        <p:cNvPr id="1" name=""/>
        <p:cNvGrpSpPr/>
        <p:nvPr/>
      </p:nvGrpSpPr>
      <p:grpSpPr>
        <a:xfrm>
          <a:off x="0" y="0"/>
          <a:ext cx="0" cy="0"/>
          <a:chOff x="0" y="0"/>
          <a:chExt cx="0" cy="0"/>
        </a:xfrm>
      </p:grpSpPr>
      <p:sp>
        <p:nvSpPr>
          <p:cNvPr id="11" name="Picture Placeholder 15"/>
          <p:cNvSpPr>
            <a:spLocks noGrp="1"/>
          </p:cNvSpPr>
          <p:nvPr>
            <p:ph type="pic" sz="quarter" idx="10" hasCustomPrompt="1"/>
          </p:nvPr>
        </p:nvSpPr>
        <p:spPr>
          <a:xfrm>
            <a:off x="818160" y="-1235531"/>
            <a:ext cx="3184596" cy="6893962"/>
          </a:xfrm>
          <a:custGeom>
            <a:avLst/>
            <a:gdLst>
              <a:gd name="connsiteX0" fmla="*/ 602502 w 4224528"/>
              <a:gd name="connsiteY0" fmla="*/ 0 h 9144000"/>
              <a:gd name="connsiteX1" fmla="*/ 3622026 w 4224528"/>
              <a:gd name="connsiteY1" fmla="*/ 0 h 9144000"/>
              <a:gd name="connsiteX2" fmla="*/ 4224528 w 4224528"/>
              <a:gd name="connsiteY2" fmla="*/ 602502 h 9144000"/>
              <a:gd name="connsiteX3" fmla="*/ 4224528 w 4224528"/>
              <a:gd name="connsiteY3" fmla="*/ 8541498 h 9144000"/>
              <a:gd name="connsiteX4" fmla="*/ 3622026 w 4224528"/>
              <a:gd name="connsiteY4" fmla="*/ 9144000 h 9144000"/>
              <a:gd name="connsiteX5" fmla="*/ 602502 w 4224528"/>
              <a:gd name="connsiteY5" fmla="*/ 9144000 h 9144000"/>
              <a:gd name="connsiteX6" fmla="*/ 0 w 4224528"/>
              <a:gd name="connsiteY6" fmla="*/ 8541498 h 9144000"/>
              <a:gd name="connsiteX7" fmla="*/ 0 w 4224528"/>
              <a:gd name="connsiteY7" fmla="*/ 602502 h 9144000"/>
              <a:gd name="connsiteX8" fmla="*/ 602502 w 4224528"/>
              <a:gd name="connsiteY8" fmla="*/ 0 h 91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24528" h="9144000">
                <a:moveTo>
                  <a:pt x="602502" y="0"/>
                </a:moveTo>
                <a:lnTo>
                  <a:pt x="3622026" y="0"/>
                </a:lnTo>
                <a:cubicBezTo>
                  <a:pt x="3954779" y="0"/>
                  <a:pt x="4224528" y="269749"/>
                  <a:pt x="4224528" y="602502"/>
                </a:cubicBezTo>
                <a:lnTo>
                  <a:pt x="4224528" y="8541498"/>
                </a:lnTo>
                <a:cubicBezTo>
                  <a:pt x="4224528" y="8874251"/>
                  <a:pt x="3954779" y="9144000"/>
                  <a:pt x="3622026" y="9144000"/>
                </a:cubicBezTo>
                <a:lnTo>
                  <a:pt x="602502" y="9144000"/>
                </a:lnTo>
                <a:cubicBezTo>
                  <a:pt x="269749" y="9144000"/>
                  <a:pt x="0" y="8874251"/>
                  <a:pt x="0" y="8541498"/>
                </a:cubicBezTo>
                <a:lnTo>
                  <a:pt x="0" y="602502"/>
                </a:lnTo>
                <a:cubicBezTo>
                  <a:pt x="0" y="269749"/>
                  <a:pt x="269749" y="0"/>
                  <a:pt x="602502" y="0"/>
                </a:cubicBezTo>
                <a:close/>
              </a:path>
            </a:pathLst>
          </a:custGeom>
          <a:pattFill prst="lgGrid">
            <a:fgClr>
              <a:schemeClr val="bg1"/>
            </a:fgClr>
            <a:bgClr>
              <a:schemeClr val="tx2">
                <a:lumMod val="10000"/>
                <a:lumOff val="90000"/>
              </a:schemeClr>
            </a:bgClr>
          </a:pattFill>
          <a:ln>
            <a:noFill/>
          </a:ln>
          <a:effectLst/>
          <a:scene3d>
            <a:camera prst="isometricTopUp"/>
            <a:lightRig rig="threePt" dir="t"/>
          </a:scene3d>
        </p:spPr>
        <p:txBody>
          <a:bodyPr wrap="square" anchor="ctr">
            <a:noAutofit/>
          </a:bodyPr>
          <a:lstStyle>
            <a:lvl1pPr marL="0" indent="0" algn="ctr">
              <a:buNone/>
              <a:defRPr baseline="0"/>
            </a:lvl1pPr>
          </a:lstStyle>
          <a:p>
            <a:r>
              <a:rPr lang="en-US" dirty="0"/>
              <a:t>Drag and drop picture</a:t>
            </a:r>
          </a:p>
        </p:txBody>
      </p:sp>
      <p:sp>
        <p:nvSpPr>
          <p:cNvPr id="12" name="TextBox 11"/>
          <p:cNvSpPr txBox="1"/>
          <p:nvPr userDrawn="1"/>
        </p:nvSpPr>
        <p:spPr>
          <a:xfrm rot="16200000">
            <a:off x="-1230812" y="3238364"/>
            <a:ext cx="3138616" cy="307777"/>
          </a:xfrm>
          <a:prstGeom prst="rect">
            <a:avLst/>
          </a:prstGeom>
          <a:noFill/>
        </p:spPr>
        <p:txBody>
          <a:bodyPr wrap="none" rtlCol="0">
            <a:spAutoFit/>
          </a:bodyPr>
          <a:lstStyle/>
          <a:p>
            <a:r>
              <a:rPr lang="en-US" sz="1400" b="1" dirty="0">
                <a:solidFill>
                  <a:schemeClr val="bg1"/>
                </a:solidFill>
                <a:latin typeface="+mj-lt"/>
              </a:rPr>
              <a:t>Animus</a:t>
            </a:r>
            <a:r>
              <a:rPr lang="en-US" sz="1400" dirty="0">
                <a:solidFill>
                  <a:schemeClr val="bg1"/>
                </a:solidFill>
              </a:rPr>
              <a:t> presentation template | #</a:t>
            </a:r>
            <a:fld id="{5E8513FC-DD75-4BD4-8942-AA828F11FE0D}" type="slidenum">
              <a:rPr lang="en-US" sz="1400" smtClean="0">
                <a:solidFill>
                  <a:schemeClr val="bg1"/>
                </a:solidFill>
              </a:rPr>
              <a:t>‹#›</a:t>
            </a:fld>
            <a:endParaRPr lang="en-US" sz="1400" dirty="0">
              <a:solidFill>
                <a:schemeClr val="bg1"/>
              </a:solidFill>
            </a:endParaRPr>
          </a:p>
        </p:txBody>
      </p:sp>
      <p:grpSp>
        <p:nvGrpSpPr>
          <p:cNvPr id="13" name="Group 12"/>
          <p:cNvGrpSpPr/>
          <p:nvPr userDrawn="1"/>
        </p:nvGrpSpPr>
        <p:grpSpPr>
          <a:xfrm>
            <a:off x="130881" y="6278530"/>
            <a:ext cx="415231" cy="393204"/>
            <a:chOff x="11342687" y="4548762"/>
            <a:chExt cx="1701801" cy="1611312"/>
          </a:xfrm>
          <a:solidFill>
            <a:schemeClr val="bg1"/>
          </a:solidFill>
        </p:grpSpPr>
        <p:sp>
          <p:nvSpPr>
            <p:cNvPr id="14" name="Freeform 5"/>
            <p:cNvSpPr>
              <a:spLocks/>
            </p:cNvSpPr>
            <p:nvPr/>
          </p:nvSpPr>
          <p:spPr bwMode="auto">
            <a:xfrm>
              <a:off x="11342687" y="4548762"/>
              <a:ext cx="992188" cy="1447800"/>
            </a:xfrm>
            <a:custGeom>
              <a:avLst/>
              <a:gdLst>
                <a:gd name="T0" fmla="*/ 555 w 625"/>
                <a:gd name="T1" fmla="*/ 0 h 912"/>
                <a:gd name="T2" fmla="*/ 0 w 625"/>
                <a:gd name="T3" fmla="*/ 912 h 912"/>
                <a:gd name="T4" fmla="*/ 143 w 625"/>
                <a:gd name="T5" fmla="*/ 912 h 912"/>
                <a:gd name="T6" fmla="*/ 625 w 625"/>
                <a:gd name="T7" fmla="*/ 113 h 912"/>
                <a:gd name="T8" fmla="*/ 555 w 625"/>
                <a:gd name="T9" fmla="*/ 0 h 912"/>
              </a:gdLst>
              <a:ahLst/>
              <a:cxnLst>
                <a:cxn ang="0">
                  <a:pos x="T0" y="T1"/>
                </a:cxn>
                <a:cxn ang="0">
                  <a:pos x="T2" y="T3"/>
                </a:cxn>
                <a:cxn ang="0">
                  <a:pos x="T4" y="T5"/>
                </a:cxn>
                <a:cxn ang="0">
                  <a:pos x="T6" y="T7"/>
                </a:cxn>
                <a:cxn ang="0">
                  <a:pos x="T8" y="T9"/>
                </a:cxn>
              </a:cxnLst>
              <a:rect l="0" t="0" r="r" b="b"/>
              <a:pathLst>
                <a:path w="625" h="912">
                  <a:moveTo>
                    <a:pt x="555" y="0"/>
                  </a:moveTo>
                  <a:lnTo>
                    <a:pt x="0" y="912"/>
                  </a:lnTo>
                  <a:lnTo>
                    <a:pt x="143" y="912"/>
                  </a:lnTo>
                  <a:lnTo>
                    <a:pt x="625" y="113"/>
                  </a:lnTo>
                  <a:lnTo>
                    <a:pt x="555" y="0"/>
                  </a:lnTo>
                  <a:close/>
                </a:path>
              </a:pathLst>
            </a:custGeom>
            <a:grpFill/>
            <a:ln>
              <a:noFill/>
            </a:ln>
          </p:spPr>
          <p:txBody>
            <a:bodyPr vert="horz" wrap="square" lIns="91440" tIns="45720" rIns="91440" bIns="45720" numCol="1" anchor="t" anchorCtr="0" compatLnSpc="1">
              <a:prstTxWarp prst="textNoShape">
                <a:avLst/>
              </a:prstTxWarp>
            </a:bodyPr>
            <a:lstStyle/>
            <a:p>
              <a:endParaRPr lang="en-US" sz="900"/>
            </a:p>
          </p:txBody>
        </p:sp>
        <p:sp>
          <p:nvSpPr>
            <p:cNvPr id="15" name="Freeform 6"/>
            <p:cNvSpPr>
              <a:spLocks/>
            </p:cNvSpPr>
            <p:nvPr/>
          </p:nvSpPr>
          <p:spPr bwMode="auto">
            <a:xfrm>
              <a:off x="11968162" y="5058349"/>
              <a:ext cx="682625" cy="938212"/>
            </a:xfrm>
            <a:custGeom>
              <a:avLst/>
              <a:gdLst>
                <a:gd name="T0" fmla="*/ 360 w 430"/>
                <a:gd name="T1" fmla="*/ 0 h 591"/>
                <a:gd name="T2" fmla="*/ 0 w 430"/>
                <a:gd name="T3" fmla="*/ 591 h 591"/>
                <a:gd name="T4" fmla="*/ 144 w 430"/>
                <a:gd name="T5" fmla="*/ 591 h 591"/>
                <a:gd name="T6" fmla="*/ 430 w 430"/>
                <a:gd name="T7" fmla="*/ 116 h 591"/>
                <a:gd name="T8" fmla="*/ 360 w 430"/>
                <a:gd name="T9" fmla="*/ 0 h 591"/>
              </a:gdLst>
              <a:ahLst/>
              <a:cxnLst>
                <a:cxn ang="0">
                  <a:pos x="T0" y="T1"/>
                </a:cxn>
                <a:cxn ang="0">
                  <a:pos x="T2" y="T3"/>
                </a:cxn>
                <a:cxn ang="0">
                  <a:pos x="T4" y="T5"/>
                </a:cxn>
                <a:cxn ang="0">
                  <a:pos x="T6" y="T7"/>
                </a:cxn>
                <a:cxn ang="0">
                  <a:pos x="T8" y="T9"/>
                </a:cxn>
              </a:cxnLst>
              <a:rect l="0" t="0" r="r" b="b"/>
              <a:pathLst>
                <a:path w="430" h="591">
                  <a:moveTo>
                    <a:pt x="360" y="0"/>
                  </a:moveTo>
                  <a:lnTo>
                    <a:pt x="0" y="591"/>
                  </a:lnTo>
                  <a:lnTo>
                    <a:pt x="144" y="591"/>
                  </a:lnTo>
                  <a:lnTo>
                    <a:pt x="430" y="116"/>
                  </a:lnTo>
                  <a:lnTo>
                    <a:pt x="360" y="0"/>
                  </a:lnTo>
                  <a:close/>
                </a:path>
              </a:pathLst>
            </a:custGeom>
            <a:grpFill/>
            <a:ln>
              <a:noFill/>
            </a:ln>
          </p:spPr>
          <p:txBody>
            <a:bodyPr vert="horz" wrap="square" lIns="91440" tIns="45720" rIns="91440" bIns="45720" numCol="1" anchor="t" anchorCtr="0" compatLnSpc="1">
              <a:prstTxWarp prst="textNoShape">
                <a:avLst/>
              </a:prstTxWarp>
            </a:bodyPr>
            <a:lstStyle/>
            <a:p>
              <a:endParaRPr lang="en-US" sz="900"/>
            </a:p>
          </p:txBody>
        </p:sp>
        <p:sp>
          <p:nvSpPr>
            <p:cNvPr id="16" name="Freeform 7"/>
            <p:cNvSpPr>
              <a:spLocks/>
            </p:cNvSpPr>
            <p:nvPr/>
          </p:nvSpPr>
          <p:spPr bwMode="auto">
            <a:xfrm>
              <a:off x="12580937" y="5574287"/>
              <a:ext cx="388938" cy="449262"/>
            </a:xfrm>
            <a:custGeom>
              <a:avLst/>
              <a:gdLst>
                <a:gd name="T0" fmla="*/ 173 w 245"/>
                <a:gd name="T1" fmla="*/ 0 h 283"/>
                <a:gd name="T2" fmla="*/ 0 w 245"/>
                <a:gd name="T3" fmla="*/ 283 h 283"/>
                <a:gd name="T4" fmla="*/ 145 w 245"/>
                <a:gd name="T5" fmla="*/ 283 h 283"/>
                <a:gd name="T6" fmla="*/ 245 w 245"/>
                <a:gd name="T7" fmla="*/ 117 h 283"/>
                <a:gd name="T8" fmla="*/ 173 w 245"/>
                <a:gd name="T9" fmla="*/ 0 h 283"/>
              </a:gdLst>
              <a:ahLst/>
              <a:cxnLst>
                <a:cxn ang="0">
                  <a:pos x="T0" y="T1"/>
                </a:cxn>
                <a:cxn ang="0">
                  <a:pos x="T2" y="T3"/>
                </a:cxn>
                <a:cxn ang="0">
                  <a:pos x="T4" y="T5"/>
                </a:cxn>
                <a:cxn ang="0">
                  <a:pos x="T6" y="T7"/>
                </a:cxn>
                <a:cxn ang="0">
                  <a:pos x="T8" y="T9"/>
                </a:cxn>
              </a:cxnLst>
              <a:rect l="0" t="0" r="r" b="b"/>
              <a:pathLst>
                <a:path w="245" h="283">
                  <a:moveTo>
                    <a:pt x="173" y="0"/>
                  </a:moveTo>
                  <a:lnTo>
                    <a:pt x="0" y="283"/>
                  </a:lnTo>
                  <a:lnTo>
                    <a:pt x="145" y="283"/>
                  </a:lnTo>
                  <a:lnTo>
                    <a:pt x="245" y="117"/>
                  </a:lnTo>
                  <a:lnTo>
                    <a:pt x="173" y="0"/>
                  </a:lnTo>
                  <a:close/>
                </a:path>
              </a:pathLst>
            </a:custGeom>
            <a:grpFill/>
            <a:ln>
              <a:noFill/>
            </a:ln>
          </p:spPr>
          <p:txBody>
            <a:bodyPr vert="horz" wrap="square" lIns="91440" tIns="45720" rIns="91440" bIns="45720" numCol="1" anchor="t" anchorCtr="0" compatLnSpc="1">
              <a:prstTxWarp prst="textNoShape">
                <a:avLst/>
              </a:prstTxWarp>
            </a:bodyPr>
            <a:lstStyle/>
            <a:p>
              <a:endParaRPr lang="en-US" sz="900"/>
            </a:p>
          </p:txBody>
        </p:sp>
        <p:sp>
          <p:nvSpPr>
            <p:cNvPr id="17" name="Freeform 8"/>
            <p:cNvSpPr>
              <a:spLocks/>
            </p:cNvSpPr>
            <p:nvPr/>
          </p:nvSpPr>
          <p:spPr bwMode="auto">
            <a:xfrm>
              <a:off x="11566525" y="4939287"/>
              <a:ext cx="839788" cy="1193800"/>
            </a:xfrm>
            <a:custGeom>
              <a:avLst/>
              <a:gdLst>
                <a:gd name="T0" fmla="*/ 458 w 529"/>
                <a:gd name="T1" fmla="*/ 0 h 752"/>
                <a:gd name="T2" fmla="*/ 0 w 529"/>
                <a:gd name="T3" fmla="*/ 752 h 752"/>
                <a:gd name="T4" fmla="*/ 143 w 529"/>
                <a:gd name="T5" fmla="*/ 752 h 752"/>
                <a:gd name="T6" fmla="*/ 529 w 529"/>
                <a:gd name="T7" fmla="*/ 114 h 752"/>
                <a:gd name="T8" fmla="*/ 458 w 529"/>
                <a:gd name="T9" fmla="*/ 0 h 752"/>
              </a:gdLst>
              <a:ahLst/>
              <a:cxnLst>
                <a:cxn ang="0">
                  <a:pos x="T0" y="T1"/>
                </a:cxn>
                <a:cxn ang="0">
                  <a:pos x="T2" y="T3"/>
                </a:cxn>
                <a:cxn ang="0">
                  <a:pos x="T4" y="T5"/>
                </a:cxn>
                <a:cxn ang="0">
                  <a:pos x="T6" y="T7"/>
                </a:cxn>
                <a:cxn ang="0">
                  <a:pos x="T8" y="T9"/>
                </a:cxn>
              </a:cxnLst>
              <a:rect l="0" t="0" r="r" b="b"/>
              <a:pathLst>
                <a:path w="529" h="752">
                  <a:moveTo>
                    <a:pt x="458" y="0"/>
                  </a:moveTo>
                  <a:lnTo>
                    <a:pt x="0" y="752"/>
                  </a:lnTo>
                  <a:lnTo>
                    <a:pt x="143" y="752"/>
                  </a:lnTo>
                  <a:lnTo>
                    <a:pt x="529" y="114"/>
                  </a:lnTo>
                  <a:lnTo>
                    <a:pt x="458" y="0"/>
                  </a:lnTo>
                  <a:close/>
                </a:path>
              </a:pathLst>
            </a:custGeom>
            <a:grpFill/>
            <a:ln>
              <a:noFill/>
            </a:ln>
          </p:spPr>
          <p:txBody>
            <a:bodyPr vert="horz" wrap="square" lIns="91440" tIns="45720" rIns="91440" bIns="45720" numCol="1" anchor="t" anchorCtr="0" compatLnSpc="1">
              <a:prstTxWarp prst="textNoShape">
                <a:avLst/>
              </a:prstTxWarp>
            </a:bodyPr>
            <a:lstStyle/>
            <a:p>
              <a:endParaRPr lang="en-US" sz="900"/>
            </a:p>
          </p:txBody>
        </p:sp>
        <p:sp>
          <p:nvSpPr>
            <p:cNvPr id="18" name="Freeform 9"/>
            <p:cNvSpPr>
              <a:spLocks/>
            </p:cNvSpPr>
            <p:nvPr/>
          </p:nvSpPr>
          <p:spPr bwMode="auto">
            <a:xfrm>
              <a:off x="12196762" y="5461574"/>
              <a:ext cx="531813" cy="684212"/>
            </a:xfrm>
            <a:custGeom>
              <a:avLst/>
              <a:gdLst>
                <a:gd name="T0" fmla="*/ 263 w 335"/>
                <a:gd name="T1" fmla="*/ 0 h 431"/>
                <a:gd name="T2" fmla="*/ 0 w 335"/>
                <a:gd name="T3" fmla="*/ 431 h 431"/>
                <a:gd name="T4" fmla="*/ 145 w 335"/>
                <a:gd name="T5" fmla="*/ 431 h 431"/>
                <a:gd name="T6" fmla="*/ 335 w 335"/>
                <a:gd name="T7" fmla="*/ 115 h 431"/>
                <a:gd name="T8" fmla="*/ 263 w 335"/>
                <a:gd name="T9" fmla="*/ 0 h 431"/>
              </a:gdLst>
              <a:ahLst/>
              <a:cxnLst>
                <a:cxn ang="0">
                  <a:pos x="T0" y="T1"/>
                </a:cxn>
                <a:cxn ang="0">
                  <a:pos x="T2" y="T3"/>
                </a:cxn>
                <a:cxn ang="0">
                  <a:pos x="T4" y="T5"/>
                </a:cxn>
                <a:cxn ang="0">
                  <a:pos x="T6" y="T7"/>
                </a:cxn>
                <a:cxn ang="0">
                  <a:pos x="T8" y="T9"/>
                </a:cxn>
              </a:cxnLst>
              <a:rect l="0" t="0" r="r" b="b"/>
              <a:pathLst>
                <a:path w="335" h="431">
                  <a:moveTo>
                    <a:pt x="263" y="0"/>
                  </a:moveTo>
                  <a:lnTo>
                    <a:pt x="0" y="431"/>
                  </a:lnTo>
                  <a:lnTo>
                    <a:pt x="145" y="431"/>
                  </a:lnTo>
                  <a:lnTo>
                    <a:pt x="335" y="115"/>
                  </a:lnTo>
                  <a:lnTo>
                    <a:pt x="263" y="0"/>
                  </a:lnTo>
                  <a:close/>
                </a:path>
              </a:pathLst>
            </a:custGeom>
            <a:grpFill/>
            <a:ln>
              <a:noFill/>
            </a:ln>
          </p:spPr>
          <p:txBody>
            <a:bodyPr vert="horz" wrap="square" lIns="91440" tIns="45720" rIns="91440" bIns="45720" numCol="1" anchor="t" anchorCtr="0" compatLnSpc="1">
              <a:prstTxWarp prst="textNoShape">
                <a:avLst/>
              </a:prstTxWarp>
            </a:bodyPr>
            <a:lstStyle/>
            <a:p>
              <a:endParaRPr lang="en-US" sz="900"/>
            </a:p>
          </p:txBody>
        </p:sp>
        <p:sp>
          <p:nvSpPr>
            <p:cNvPr id="19" name="Freeform 10"/>
            <p:cNvSpPr>
              <a:spLocks/>
            </p:cNvSpPr>
            <p:nvPr/>
          </p:nvSpPr>
          <p:spPr bwMode="auto">
            <a:xfrm>
              <a:off x="12811125" y="5967987"/>
              <a:ext cx="233363" cy="192087"/>
            </a:xfrm>
            <a:custGeom>
              <a:avLst/>
              <a:gdLst>
                <a:gd name="T0" fmla="*/ 74 w 147"/>
                <a:gd name="T1" fmla="*/ 0 h 121"/>
                <a:gd name="T2" fmla="*/ 0 w 147"/>
                <a:gd name="T3" fmla="*/ 121 h 121"/>
                <a:gd name="T4" fmla="*/ 144 w 147"/>
                <a:gd name="T5" fmla="*/ 121 h 121"/>
                <a:gd name="T6" fmla="*/ 147 w 147"/>
                <a:gd name="T7" fmla="*/ 118 h 121"/>
                <a:gd name="T8" fmla="*/ 74 w 147"/>
                <a:gd name="T9" fmla="*/ 0 h 121"/>
              </a:gdLst>
              <a:ahLst/>
              <a:cxnLst>
                <a:cxn ang="0">
                  <a:pos x="T0" y="T1"/>
                </a:cxn>
                <a:cxn ang="0">
                  <a:pos x="T2" y="T3"/>
                </a:cxn>
                <a:cxn ang="0">
                  <a:pos x="T4" y="T5"/>
                </a:cxn>
                <a:cxn ang="0">
                  <a:pos x="T6" y="T7"/>
                </a:cxn>
                <a:cxn ang="0">
                  <a:pos x="T8" y="T9"/>
                </a:cxn>
              </a:cxnLst>
              <a:rect l="0" t="0" r="r" b="b"/>
              <a:pathLst>
                <a:path w="147" h="121">
                  <a:moveTo>
                    <a:pt x="74" y="0"/>
                  </a:moveTo>
                  <a:lnTo>
                    <a:pt x="0" y="121"/>
                  </a:lnTo>
                  <a:lnTo>
                    <a:pt x="144" y="121"/>
                  </a:lnTo>
                  <a:lnTo>
                    <a:pt x="147" y="118"/>
                  </a:lnTo>
                  <a:lnTo>
                    <a:pt x="74" y="0"/>
                  </a:lnTo>
                  <a:close/>
                </a:path>
              </a:pathLst>
            </a:custGeom>
            <a:grpFill/>
            <a:ln>
              <a:noFill/>
            </a:ln>
          </p:spPr>
          <p:txBody>
            <a:bodyPr vert="horz" wrap="square" lIns="91440" tIns="45720" rIns="91440" bIns="45720" numCol="1" anchor="t" anchorCtr="0" compatLnSpc="1">
              <a:prstTxWarp prst="textNoShape">
                <a:avLst/>
              </a:prstTxWarp>
            </a:bodyPr>
            <a:lstStyle/>
            <a:p>
              <a:endParaRPr lang="en-US" sz="900"/>
            </a:p>
          </p:txBody>
        </p:sp>
      </p:grpSp>
      <p:sp>
        <p:nvSpPr>
          <p:cNvPr id="23" name="Picture Placeholder 15"/>
          <p:cNvSpPr>
            <a:spLocks noGrp="1"/>
          </p:cNvSpPr>
          <p:nvPr>
            <p:ph type="pic" sz="quarter" idx="11" hasCustomPrompt="1"/>
          </p:nvPr>
        </p:nvSpPr>
        <p:spPr>
          <a:xfrm>
            <a:off x="5978467" y="1748890"/>
            <a:ext cx="3184596" cy="6893962"/>
          </a:xfrm>
          <a:custGeom>
            <a:avLst/>
            <a:gdLst>
              <a:gd name="connsiteX0" fmla="*/ 602502 w 4224528"/>
              <a:gd name="connsiteY0" fmla="*/ 0 h 9144000"/>
              <a:gd name="connsiteX1" fmla="*/ 3622026 w 4224528"/>
              <a:gd name="connsiteY1" fmla="*/ 0 h 9144000"/>
              <a:gd name="connsiteX2" fmla="*/ 4224528 w 4224528"/>
              <a:gd name="connsiteY2" fmla="*/ 602502 h 9144000"/>
              <a:gd name="connsiteX3" fmla="*/ 4224528 w 4224528"/>
              <a:gd name="connsiteY3" fmla="*/ 8541498 h 9144000"/>
              <a:gd name="connsiteX4" fmla="*/ 3622026 w 4224528"/>
              <a:gd name="connsiteY4" fmla="*/ 9144000 h 9144000"/>
              <a:gd name="connsiteX5" fmla="*/ 602502 w 4224528"/>
              <a:gd name="connsiteY5" fmla="*/ 9144000 h 9144000"/>
              <a:gd name="connsiteX6" fmla="*/ 0 w 4224528"/>
              <a:gd name="connsiteY6" fmla="*/ 8541498 h 9144000"/>
              <a:gd name="connsiteX7" fmla="*/ 0 w 4224528"/>
              <a:gd name="connsiteY7" fmla="*/ 602502 h 9144000"/>
              <a:gd name="connsiteX8" fmla="*/ 602502 w 4224528"/>
              <a:gd name="connsiteY8" fmla="*/ 0 h 91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24528" h="9144000">
                <a:moveTo>
                  <a:pt x="602502" y="0"/>
                </a:moveTo>
                <a:lnTo>
                  <a:pt x="3622026" y="0"/>
                </a:lnTo>
                <a:cubicBezTo>
                  <a:pt x="3954779" y="0"/>
                  <a:pt x="4224528" y="269749"/>
                  <a:pt x="4224528" y="602502"/>
                </a:cubicBezTo>
                <a:lnTo>
                  <a:pt x="4224528" y="8541498"/>
                </a:lnTo>
                <a:cubicBezTo>
                  <a:pt x="4224528" y="8874251"/>
                  <a:pt x="3954779" y="9144000"/>
                  <a:pt x="3622026" y="9144000"/>
                </a:cubicBezTo>
                <a:lnTo>
                  <a:pt x="602502" y="9144000"/>
                </a:lnTo>
                <a:cubicBezTo>
                  <a:pt x="269749" y="9144000"/>
                  <a:pt x="0" y="8874251"/>
                  <a:pt x="0" y="8541498"/>
                </a:cubicBezTo>
                <a:lnTo>
                  <a:pt x="0" y="602502"/>
                </a:lnTo>
                <a:cubicBezTo>
                  <a:pt x="0" y="269749"/>
                  <a:pt x="269749" y="0"/>
                  <a:pt x="602502" y="0"/>
                </a:cubicBezTo>
                <a:close/>
              </a:path>
            </a:pathLst>
          </a:custGeom>
          <a:pattFill prst="lgGrid">
            <a:fgClr>
              <a:schemeClr val="bg1"/>
            </a:fgClr>
            <a:bgClr>
              <a:schemeClr val="tx2">
                <a:lumMod val="10000"/>
                <a:lumOff val="90000"/>
              </a:schemeClr>
            </a:bgClr>
          </a:pattFill>
          <a:ln>
            <a:noFill/>
          </a:ln>
          <a:effectLst/>
          <a:scene3d>
            <a:camera prst="isometricTopUp"/>
            <a:lightRig rig="threePt" dir="t"/>
          </a:scene3d>
        </p:spPr>
        <p:txBody>
          <a:bodyPr wrap="square" anchor="ctr">
            <a:noAutofit/>
          </a:bodyPr>
          <a:lstStyle>
            <a:lvl1pPr marL="0" indent="0" algn="ctr">
              <a:buNone/>
              <a:defRPr baseline="0"/>
            </a:lvl1pPr>
          </a:lstStyle>
          <a:p>
            <a:r>
              <a:rPr lang="en-US" dirty="0"/>
              <a:t>Drag and drop picture</a:t>
            </a:r>
          </a:p>
        </p:txBody>
      </p:sp>
      <p:sp>
        <p:nvSpPr>
          <p:cNvPr id="24" name="Picture Placeholder 15"/>
          <p:cNvSpPr>
            <a:spLocks noGrp="1"/>
          </p:cNvSpPr>
          <p:nvPr>
            <p:ph type="pic" sz="quarter" idx="12" hasCustomPrompt="1"/>
          </p:nvPr>
        </p:nvSpPr>
        <p:spPr>
          <a:xfrm>
            <a:off x="964106" y="1950673"/>
            <a:ext cx="3184596" cy="6893962"/>
          </a:xfrm>
          <a:custGeom>
            <a:avLst/>
            <a:gdLst>
              <a:gd name="connsiteX0" fmla="*/ 602502 w 4224528"/>
              <a:gd name="connsiteY0" fmla="*/ 0 h 9144000"/>
              <a:gd name="connsiteX1" fmla="*/ 3622026 w 4224528"/>
              <a:gd name="connsiteY1" fmla="*/ 0 h 9144000"/>
              <a:gd name="connsiteX2" fmla="*/ 4224528 w 4224528"/>
              <a:gd name="connsiteY2" fmla="*/ 602502 h 9144000"/>
              <a:gd name="connsiteX3" fmla="*/ 4224528 w 4224528"/>
              <a:gd name="connsiteY3" fmla="*/ 8541498 h 9144000"/>
              <a:gd name="connsiteX4" fmla="*/ 3622026 w 4224528"/>
              <a:gd name="connsiteY4" fmla="*/ 9144000 h 9144000"/>
              <a:gd name="connsiteX5" fmla="*/ 602502 w 4224528"/>
              <a:gd name="connsiteY5" fmla="*/ 9144000 h 9144000"/>
              <a:gd name="connsiteX6" fmla="*/ 0 w 4224528"/>
              <a:gd name="connsiteY6" fmla="*/ 8541498 h 9144000"/>
              <a:gd name="connsiteX7" fmla="*/ 0 w 4224528"/>
              <a:gd name="connsiteY7" fmla="*/ 602502 h 9144000"/>
              <a:gd name="connsiteX8" fmla="*/ 602502 w 4224528"/>
              <a:gd name="connsiteY8" fmla="*/ 0 h 91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24528" h="9144000">
                <a:moveTo>
                  <a:pt x="602502" y="0"/>
                </a:moveTo>
                <a:lnTo>
                  <a:pt x="3622026" y="0"/>
                </a:lnTo>
                <a:cubicBezTo>
                  <a:pt x="3954779" y="0"/>
                  <a:pt x="4224528" y="269749"/>
                  <a:pt x="4224528" y="602502"/>
                </a:cubicBezTo>
                <a:lnTo>
                  <a:pt x="4224528" y="8541498"/>
                </a:lnTo>
                <a:cubicBezTo>
                  <a:pt x="4224528" y="8874251"/>
                  <a:pt x="3954779" y="9144000"/>
                  <a:pt x="3622026" y="9144000"/>
                </a:cubicBezTo>
                <a:lnTo>
                  <a:pt x="602502" y="9144000"/>
                </a:lnTo>
                <a:cubicBezTo>
                  <a:pt x="269749" y="9144000"/>
                  <a:pt x="0" y="8874251"/>
                  <a:pt x="0" y="8541498"/>
                </a:cubicBezTo>
                <a:lnTo>
                  <a:pt x="0" y="602502"/>
                </a:lnTo>
                <a:cubicBezTo>
                  <a:pt x="0" y="269749"/>
                  <a:pt x="269749" y="0"/>
                  <a:pt x="602502" y="0"/>
                </a:cubicBezTo>
                <a:close/>
              </a:path>
            </a:pathLst>
          </a:custGeom>
          <a:pattFill prst="lgGrid">
            <a:fgClr>
              <a:schemeClr val="bg1"/>
            </a:fgClr>
            <a:bgClr>
              <a:schemeClr val="tx2">
                <a:lumMod val="10000"/>
                <a:lumOff val="90000"/>
              </a:schemeClr>
            </a:bgClr>
          </a:pattFill>
          <a:ln>
            <a:noFill/>
          </a:ln>
          <a:effectLst/>
          <a:scene3d>
            <a:camera prst="isometricTopUp"/>
            <a:lightRig rig="threePt" dir="t"/>
          </a:scene3d>
        </p:spPr>
        <p:txBody>
          <a:bodyPr wrap="square" anchor="ctr">
            <a:noAutofit/>
          </a:bodyPr>
          <a:lstStyle>
            <a:lvl1pPr marL="0" indent="0" algn="ctr">
              <a:buNone/>
              <a:defRPr baseline="0"/>
            </a:lvl1pPr>
          </a:lstStyle>
          <a:p>
            <a:r>
              <a:rPr lang="en-US" dirty="0"/>
              <a:t>Drag and drop picture</a:t>
            </a:r>
          </a:p>
        </p:txBody>
      </p:sp>
    </p:spTree>
    <p:extLst>
      <p:ext uri="{BB962C8B-B14F-4D97-AF65-F5344CB8AC3E}">
        <p14:creationId xmlns:p14="http://schemas.microsoft.com/office/powerpoint/2010/main" val="952519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500" fill="hold"/>
                                        <p:tgtEl>
                                          <p:spTgt spid="11"/>
                                        </p:tgtEl>
                                        <p:attrNameLst>
                                          <p:attrName>ppt_x</p:attrName>
                                        </p:attrNameLst>
                                      </p:cBhvr>
                                      <p:tavLst>
                                        <p:tav tm="0">
                                          <p:val>
                                            <p:strVal val="1+#ppt_w/2"/>
                                          </p:val>
                                        </p:tav>
                                        <p:tav tm="100000">
                                          <p:val>
                                            <p:strVal val="#ppt_x"/>
                                          </p:val>
                                        </p:tav>
                                      </p:tavLst>
                                    </p:anim>
                                    <p:anim calcmode="lin" valueType="num">
                                      <p:cBhvr additive="base">
                                        <p:cTn id="8" dur="1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6" decel="100000" fill="hold" grpId="0" nodeType="withEffect">
                                  <p:stCondLst>
                                    <p:cond delay="10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1500" fill="hold"/>
                                        <p:tgtEl>
                                          <p:spTgt spid="24"/>
                                        </p:tgtEl>
                                        <p:attrNameLst>
                                          <p:attrName>ppt_x</p:attrName>
                                        </p:attrNameLst>
                                      </p:cBhvr>
                                      <p:tavLst>
                                        <p:tav tm="0">
                                          <p:val>
                                            <p:strVal val="1+#ppt_w/2"/>
                                          </p:val>
                                        </p:tav>
                                        <p:tav tm="100000">
                                          <p:val>
                                            <p:strVal val="#ppt_x"/>
                                          </p:val>
                                        </p:tav>
                                      </p:tavLst>
                                    </p:anim>
                                    <p:anim calcmode="lin" valueType="num">
                                      <p:cBhvr additive="base">
                                        <p:cTn id="12" dur="15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6" decel="100000" fill="hold" grpId="0" nodeType="withEffect">
                                  <p:stCondLst>
                                    <p:cond delay="20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1500" fill="hold"/>
                                        <p:tgtEl>
                                          <p:spTgt spid="23"/>
                                        </p:tgtEl>
                                        <p:attrNameLst>
                                          <p:attrName>ppt_x</p:attrName>
                                        </p:attrNameLst>
                                      </p:cBhvr>
                                      <p:tavLst>
                                        <p:tav tm="0">
                                          <p:val>
                                            <p:strVal val="1+#ppt_w/2"/>
                                          </p:val>
                                        </p:tav>
                                        <p:tav tm="100000">
                                          <p:val>
                                            <p:strVal val="#ppt_x"/>
                                          </p:val>
                                        </p:tav>
                                      </p:tavLst>
                                    </p:anim>
                                    <p:anim calcmode="lin" valueType="num">
                                      <p:cBhvr additive="base">
                                        <p:cTn id="16" dur="1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3" grpId="0" animBg="1"/>
      <p:bldP spid="2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6DE52-D79A-4404-B324-72374C3F9214}"/>
              </a:ext>
            </a:extLst>
          </p:cNvPr>
          <p:cNvSpPr>
            <a:spLocks noGrp="1"/>
          </p:cNvSpPr>
          <p:nvPr>
            <p:ph type="title"/>
          </p:nvPr>
        </p:nvSpPr>
        <p:spPr/>
        <p:txBody>
          <a:bodyPr/>
          <a:lstStyle/>
          <a:p>
            <a:r>
              <a:rPr lang="en-US"/>
              <a:t>Click to edit Master title style</a:t>
            </a:r>
            <a:endParaRPr lang="fa-IR"/>
          </a:p>
        </p:txBody>
      </p:sp>
      <p:sp>
        <p:nvSpPr>
          <p:cNvPr id="3" name="Content Placeholder 2">
            <a:extLst>
              <a:ext uri="{FF2B5EF4-FFF2-40B4-BE49-F238E27FC236}">
                <a16:creationId xmlns:a16="http://schemas.microsoft.com/office/drawing/2014/main" id="{8E3505FD-5E79-4CB1-B611-4F077CE852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a16="http://schemas.microsoft.com/office/drawing/2014/main" id="{700C8B70-7F73-4BCE-B644-9802170B8223}"/>
              </a:ext>
            </a:extLst>
          </p:cNvPr>
          <p:cNvSpPr>
            <a:spLocks noGrp="1"/>
          </p:cNvSpPr>
          <p:nvPr>
            <p:ph type="dt" sz="half" idx="10"/>
          </p:nvPr>
        </p:nvSpPr>
        <p:spPr/>
        <p:txBody>
          <a:bodyPr/>
          <a:lstStyle/>
          <a:p>
            <a:fld id="{EB16E84C-62E9-4C49-ADAC-C5494B3B9404}" type="datetimeFigureOut">
              <a:rPr lang="fa-IR" smtClean="0"/>
              <a:t>26/11/1447</a:t>
            </a:fld>
            <a:endParaRPr lang="fa-IR"/>
          </a:p>
        </p:txBody>
      </p:sp>
      <p:sp>
        <p:nvSpPr>
          <p:cNvPr id="5" name="Footer Placeholder 4">
            <a:extLst>
              <a:ext uri="{FF2B5EF4-FFF2-40B4-BE49-F238E27FC236}">
                <a16:creationId xmlns:a16="http://schemas.microsoft.com/office/drawing/2014/main" id="{B6E1124D-3664-46EA-9862-E04E09CE827B}"/>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id="{A9446C8E-9A40-43EA-89AE-158DE66D9036}"/>
              </a:ext>
            </a:extLst>
          </p:cNvPr>
          <p:cNvSpPr>
            <a:spLocks noGrp="1"/>
          </p:cNvSpPr>
          <p:nvPr>
            <p:ph type="sldNum" sz="quarter" idx="12"/>
          </p:nvPr>
        </p:nvSpPr>
        <p:spPr/>
        <p:txBody>
          <a:bodyPr/>
          <a:lstStyle/>
          <a:p>
            <a:fld id="{0AA38057-BFD9-42C5-9238-3B88933F332E}" type="slidenum">
              <a:rPr lang="fa-IR" smtClean="0"/>
              <a:t>‹#›</a:t>
            </a:fld>
            <a:endParaRPr lang="fa-IR"/>
          </a:p>
        </p:txBody>
      </p:sp>
    </p:spTree>
    <p:extLst>
      <p:ext uri="{BB962C8B-B14F-4D97-AF65-F5344CB8AC3E}">
        <p14:creationId xmlns:p14="http://schemas.microsoft.com/office/powerpoint/2010/main" val="29267496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5_Blank">
    <p:spTree>
      <p:nvGrpSpPr>
        <p:cNvPr id="1" name=""/>
        <p:cNvGrpSpPr/>
        <p:nvPr/>
      </p:nvGrpSpPr>
      <p:grpSpPr>
        <a:xfrm>
          <a:off x="0" y="0"/>
          <a:ext cx="0" cy="0"/>
          <a:chOff x="0" y="0"/>
          <a:chExt cx="0" cy="0"/>
        </a:xfrm>
      </p:grpSpPr>
      <p:sp>
        <p:nvSpPr>
          <p:cNvPr id="2" name="Picture Placeholder 15"/>
          <p:cNvSpPr>
            <a:spLocks noGrp="1"/>
          </p:cNvSpPr>
          <p:nvPr>
            <p:ph type="pic" sz="quarter" idx="10" hasCustomPrompt="1"/>
          </p:nvPr>
        </p:nvSpPr>
        <p:spPr>
          <a:xfrm>
            <a:off x="5192989" y="1624774"/>
            <a:ext cx="1728880" cy="3746428"/>
          </a:xfrm>
          <a:prstGeom prst="rect">
            <a:avLst/>
          </a:prstGeom>
          <a:pattFill prst="lgGrid">
            <a:fgClr>
              <a:schemeClr val="bg1"/>
            </a:fgClr>
            <a:bgClr>
              <a:schemeClr val="tx2">
                <a:lumMod val="10000"/>
                <a:lumOff val="90000"/>
              </a:schemeClr>
            </a:bgClr>
          </a:pattFill>
          <a:ln>
            <a:noFill/>
          </a:ln>
          <a:effectLst/>
        </p:spPr>
        <p:txBody>
          <a:bodyPr anchor="ctr"/>
          <a:lstStyle>
            <a:lvl1pPr marL="0" indent="0" algn="ctr">
              <a:buNone/>
              <a:defRPr baseline="0"/>
            </a:lvl1pPr>
          </a:lstStyle>
          <a:p>
            <a:r>
              <a:rPr lang="en-US" dirty="0"/>
              <a:t>Drag and drop picture</a:t>
            </a:r>
          </a:p>
        </p:txBody>
      </p:sp>
    </p:spTree>
    <p:extLst>
      <p:ext uri="{BB962C8B-B14F-4D97-AF65-F5344CB8AC3E}">
        <p14:creationId xmlns:p14="http://schemas.microsoft.com/office/powerpoint/2010/main" val="190848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9_Custom Layout">
    <p:bg>
      <p:bgPr>
        <a:solidFill>
          <a:schemeClr val="accent1"/>
        </a:solidFill>
        <a:effectLst/>
      </p:bgPr>
    </p:bg>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5129128" y="1338738"/>
            <a:ext cx="1933745" cy="4183947"/>
          </a:xfrm>
          <a:custGeom>
            <a:avLst/>
            <a:gdLst>
              <a:gd name="connsiteX0" fmla="*/ 0 w 3867993"/>
              <a:gd name="connsiteY0" fmla="*/ 0 h 8367894"/>
              <a:gd name="connsiteX1" fmla="*/ 3867993 w 3867993"/>
              <a:gd name="connsiteY1" fmla="*/ 0 h 8367894"/>
              <a:gd name="connsiteX2" fmla="*/ 3867993 w 3867993"/>
              <a:gd name="connsiteY2" fmla="*/ 8367894 h 8367894"/>
              <a:gd name="connsiteX3" fmla="*/ 0 w 3867993"/>
              <a:gd name="connsiteY3" fmla="*/ 8367894 h 8367894"/>
            </a:gdLst>
            <a:ahLst/>
            <a:cxnLst>
              <a:cxn ang="0">
                <a:pos x="connsiteX0" y="connsiteY0"/>
              </a:cxn>
              <a:cxn ang="0">
                <a:pos x="connsiteX1" y="connsiteY1"/>
              </a:cxn>
              <a:cxn ang="0">
                <a:pos x="connsiteX2" y="connsiteY2"/>
              </a:cxn>
              <a:cxn ang="0">
                <a:pos x="connsiteX3" y="connsiteY3"/>
              </a:cxn>
            </a:cxnLst>
            <a:rect l="l" t="t" r="r" b="b"/>
            <a:pathLst>
              <a:path w="3867993" h="8367894">
                <a:moveTo>
                  <a:pt x="0" y="0"/>
                </a:moveTo>
                <a:lnTo>
                  <a:pt x="3867993" y="0"/>
                </a:lnTo>
                <a:lnTo>
                  <a:pt x="3867993" y="8367894"/>
                </a:lnTo>
                <a:lnTo>
                  <a:pt x="0" y="8367894"/>
                </a:lnTo>
                <a:close/>
              </a:path>
            </a:pathLst>
          </a:custGeom>
          <a:pattFill prst="pct60">
            <a:fgClr>
              <a:srgbClr val="FFFFFF"/>
            </a:fgClr>
            <a:bgClr>
              <a:srgbClr val="E6E9EE"/>
            </a:bgClr>
          </a:pattFill>
        </p:spPr>
        <p:txBody>
          <a:bodyPr anchor="ctr"/>
          <a:lstStyle>
            <a:lvl1pPr>
              <a:defRPr lang="en-US" dirty="0"/>
            </a:lvl1pPr>
          </a:lstStyle>
          <a:p>
            <a:pPr lvl="0"/>
            <a:r>
              <a:rPr lang="en-US" dirty="0"/>
              <a:t>Drag and drop picture</a:t>
            </a:r>
          </a:p>
        </p:txBody>
      </p:sp>
    </p:spTree>
    <p:extLst>
      <p:ext uri="{BB962C8B-B14F-4D97-AF65-F5344CB8AC3E}">
        <p14:creationId xmlns:p14="http://schemas.microsoft.com/office/powerpoint/2010/main" val="2040806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70_Custom Layout">
    <p:bg>
      <p:bgPr>
        <a:solidFill>
          <a:schemeClr val="accent1"/>
        </a:solidFill>
        <a:effectLst/>
      </p:bgPr>
    </p:bg>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1577872" y="1536516"/>
            <a:ext cx="4326916" cy="9361933"/>
          </a:xfrm>
          <a:custGeom>
            <a:avLst/>
            <a:gdLst>
              <a:gd name="connsiteX0" fmla="*/ 0 w 3867993"/>
              <a:gd name="connsiteY0" fmla="*/ 0 h 8367894"/>
              <a:gd name="connsiteX1" fmla="*/ 3867993 w 3867993"/>
              <a:gd name="connsiteY1" fmla="*/ 0 h 8367894"/>
              <a:gd name="connsiteX2" fmla="*/ 3867993 w 3867993"/>
              <a:gd name="connsiteY2" fmla="*/ 8367894 h 8367894"/>
              <a:gd name="connsiteX3" fmla="*/ 0 w 3867993"/>
              <a:gd name="connsiteY3" fmla="*/ 8367894 h 8367894"/>
            </a:gdLst>
            <a:ahLst/>
            <a:cxnLst>
              <a:cxn ang="0">
                <a:pos x="connsiteX0" y="connsiteY0"/>
              </a:cxn>
              <a:cxn ang="0">
                <a:pos x="connsiteX1" y="connsiteY1"/>
              </a:cxn>
              <a:cxn ang="0">
                <a:pos x="connsiteX2" y="connsiteY2"/>
              </a:cxn>
              <a:cxn ang="0">
                <a:pos x="connsiteX3" y="connsiteY3"/>
              </a:cxn>
            </a:cxnLst>
            <a:rect l="l" t="t" r="r" b="b"/>
            <a:pathLst>
              <a:path w="3867993" h="8367894">
                <a:moveTo>
                  <a:pt x="0" y="0"/>
                </a:moveTo>
                <a:lnTo>
                  <a:pt x="3867993" y="0"/>
                </a:lnTo>
                <a:lnTo>
                  <a:pt x="3867993" y="8367894"/>
                </a:lnTo>
                <a:lnTo>
                  <a:pt x="0" y="8367894"/>
                </a:lnTo>
                <a:close/>
              </a:path>
            </a:pathLst>
          </a:custGeom>
          <a:pattFill prst="pct60">
            <a:fgClr>
              <a:srgbClr val="FFFFFF"/>
            </a:fgClr>
            <a:bgClr>
              <a:srgbClr val="E6E9EE"/>
            </a:bgClr>
          </a:pattFill>
        </p:spPr>
        <p:txBody>
          <a:bodyPr anchor="ctr"/>
          <a:lstStyle>
            <a:lvl1pPr>
              <a:defRPr lang="en-US" dirty="0"/>
            </a:lvl1pPr>
          </a:lstStyle>
          <a:p>
            <a:pPr lvl="0"/>
            <a:r>
              <a:rPr lang="en-US" dirty="0"/>
              <a:t>Drag and drop picture</a:t>
            </a:r>
          </a:p>
        </p:txBody>
      </p:sp>
    </p:spTree>
    <p:extLst>
      <p:ext uri="{BB962C8B-B14F-4D97-AF65-F5344CB8AC3E}">
        <p14:creationId xmlns:p14="http://schemas.microsoft.com/office/powerpoint/2010/main" val="427028793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6667">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6667">
                                          <p:cBhvr additive="base">
                                            <p:cTn id="7" dur="1500" fill="hold"/>
                                            <p:tgtEl>
                                              <p:spTgt spid="11"/>
                                            </p:tgtEl>
                                            <p:attrNameLst>
                                              <p:attrName>ppt_x</p:attrName>
                                            </p:attrNameLst>
                                          </p:cBhvr>
                                          <p:tavLst>
                                            <p:tav tm="0">
                                              <p:val>
                                                <p:strVal val="#ppt_x"/>
                                              </p:val>
                                            </p:tav>
                                            <p:tav tm="100000">
                                              <p:val>
                                                <p:strVal val="#ppt_x"/>
                                              </p:val>
                                            </p:tav>
                                          </p:tavLst>
                                        </p:anim>
                                        <p:anim calcmode="lin" valueType="num" p14:bounceEnd="66667">
                                          <p:cBhvr additive="base">
                                            <p:cTn id="8" dur="1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500" fill="hold"/>
                                            <p:tgtEl>
                                              <p:spTgt spid="11"/>
                                            </p:tgtEl>
                                            <p:attrNameLst>
                                              <p:attrName>ppt_x</p:attrName>
                                            </p:attrNameLst>
                                          </p:cBhvr>
                                          <p:tavLst>
                                            <p:tav tm="0">
                                              <p:val>
                                                <p:strVal val="#ppt_x"/>
                                              </p:val>
                                            </p:tav>
                                            <p:tav tm="100000">
                                              <p:val>
                                                <p:strVal val="#ppt_x"/>
                                              </p:val>
                                            </p:tav>
                                          </p:tavLst>
                                        </p:anim>
                                        <p:anim calcmode="lin" valueType="num">
                                          <p:cBhvr additive="base">
                                            <p:cTn id="8" dur="1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1_Custom Layout">
    <p:spTree>
      <p:nvGrpSpPr>
        <p:cNvPr id="1" name=""/>
        <p:cNvGrpSpPr/>
        <p:nvPr/>
      </p:nvGrpSpPr>
      <p:grpSpPr>
        <a:xfrm>
          <a:off x="0" y="0"/>
          <a:ext cx="0" cy="0"/>
          <a:chOff x="0" y="0"/>
          <a:chExt cx="0" cy="0"/>
        </a:xfrm>
      </p:grpSpPr>
      <p:sp>
        <p:nvSpPr>
          <p:cNvPr id="34" name="Picture Placeholder 29"/>
          <p:cNvSpPr>
            <a:spLocks noGrp="1"/>
          </p:cNvSpPr>
          <p:nvPr>
            <p:ph type="pic" sz="quarter" idx="12" hasCustomPrompt="1"/>
          </p:nvPr>
        </p:nvSpPr>
        <p:spPr>
          <a:xfrm>
            <a:off x="8275563" y="2905237"/>
            <a:ext cx="2769446" cy="6026722"/>
          </a:xfrm>
          <a:custGeom>
            <a:avLst/>
            <a:gdLst>
              <a:gd name="connsiteX0" fmla="*/ 0 w 3867993"/>
              <a:gd name="connsiteY0" fmla="*/ 0 h 8367894"/>
              <a:gd name="connsiteX1" fmla="*/ 3867993 w 3867993"/>
              <a:gd name="connsiteY1" fmla="*/ 0 h 8367894"/>
              <a:gd name="connsiteX2" fmla="*/ 3867993 w 3867993"/>
              <a:gd name="connsiteY2" fmla="*/ 8367894 h 8367894"/>
              <a:gd name="connsiteX3" fmla="*/ 0 w 3867993"/>
              <a:gd name="connsiteY3" fmla="*/ 8367894 h 8367894"/>
            </a:gdLst>
            <a:ahLst/>
            <a:cxnLst>
              <a:cxn ang="0">
                <a:pos x="connsiteX0" y="connsiteY0"/>
              </a:cxn>
              <a:cxn ang="0">
                <a:pos x="connsiteX1" y="connsiteY1"/>
              </a:cxn>
              <a:cxn ang="0">
                <a:pos x="connsiteX2" y="connsiteY2"/>
              </a:cxn>
              <a:cxn ang="0">
                <a:pos x="connsiteX3" y="connsiteY3"/>
              </a:cxn>
            </a:cxnLst>
            <a:rect l="l" t="t" r="r" b="b"/>
            <a:pathLst>
              <a:path w="3867993" h="8367894">
                <a:moveTo>
                  <a:pt x="0" y="0"/>
                </a:moveTo>
                <a:lnTo>
                  <a:pt x="3867993" y="0"/>
                </a:lnTo>
                <a:lnTo>
                  <a:pt x="3867993" y="8367894"/>
                </a:lnTo>
                <a:lnTo>
                  <a:pt x="0" y="8367894"/>
                </a:lnTo>
                <a:close/>
              </a:path>
            </a:pathLst>
          </a:custGeom>
          <a:pattFill prst="pct60">
            <a:fgClr>
              <a:srgbClr val="FFFFFF"/>
            </a:fgClr>
            <a:bgClr>
              <a:srgbClr val="E6E9EE"/>
            </a:bgClr>
          </a:pattFill>
        </p:spPr>
        <p:txBody>
          <a:bodyPr anchor="ctr"/>
          <a:lstStyle>
            <a:lvl1pPr>
              <a:defRPr lang="en-US" dirty="0"/>
            </a:lvl1pPr>
          </a:lstStyle>
          <a:p>
            <a:pPr lvl="0"/>
            <a:r>
              <a:rPr lang="en-US" dirty="0"/>
              <a:t>Drag and drop picture</a:t>
            </a:r>
          </a:p>
        </p:txBody>
      </p:sp>
      <p:sp>
        <p:nvSpPr>
          <p:cNvPr id="30" name="Picture Placeholder 29"/>
          <p:cNvSpPr>
            <a:spLocks noGrp="1"/>
          </p:cNvSpPr>
          <p:nvPr>
            <p:ph type="pic" sz="quarter" idx="11" hasCustomPrompt="1"/>
          </p:nvPr>
        </p:nvSpPr>
        <p:spPr>
          <a:xfrm>
            <a:off x="1138993" y="2905237"/>
            <a:ext cx="2769446" cy="6026722"/>
          </a:xfrm>
          <a:custGeom>
            <a:avLst/>
            <a:gdLst>
              <a:gd name="connsiteX0" fmla="*/ 0 w 3867993"/>
              <a:gd name="connsiteY0" fmla="*/ 0 h 8367894"/>
              <a:gd name="connsiteX1" fmla="*/ 3867993 w 3867993"/>
              <a:gd name="connsiteY1" fmla="*/ 0 h 8367894"/>
              <a:gd name="connsiteX2" fmla="*/ 3867993 w 3867993"/>
              <a:gd name="connsiteY2" fmla="*/ 8367894 h 8367894"/>
              <a:gd name="connsiteX3" fmla="*/ 0 w 3867993"/>
              <a:gd name="connsiteY3" fmla="*/ 8367894 h 8367894"/>
            </a:gdLst>
            <a:ahLst/>
            <a:cxnLst>
              <a:cxn ang="0">
                <a:pos x="connsiteX0" y="connsiteY0"/>
              </a:cxn>
              <a:cxn ang="0">
                <a:pos x="connsiteX1" y="connsiteY1"/>
              </a:cxn>
              <a:cxn ang="0">
                <a:pos x="connsiteX2" y="connsiteY2"/>
              </a:cxn>
              <a:cxn ang="0">
                <a:pos x="connsiteX3" y="connsiteY3"/>
              </a:cxn>
            </a:cxnLst>
            <a:rect l="l" t="t" r="r" b="b"/>
            <a:pathLst>
              <a:path w="3867993" h="8367894">
                <a:moveTo>
                  <a:pt x="0" y="0"/>
                </a:moveTo>
                <a:lnTo>
                  <a:pt x="3867993" y="0"/>
                </a:lnTo>
                <a:lnTo>
                  <a:pt x="3867993" y="8367894"/>
                </a:lnTo>
                <a:lnTo>
                  <a:pt x="0" y="8367894"/>
                </a:lnTo>
                <a:close/>
              </a:path>
            </a:pathLst>
          </a:custGeom>
          <a:pattFill prst="pct60">
            <a:fgClr>
              <a:srgbClr val="FFFFFF"/>
            </a:fgClr>
            <a:bgClr>
              <a:srgbClr val="E6E9EE"/>
            </a:bgClr>
          </a:pattFill>
        </p:spPr>
        <p:txBody>
          <a:bodyPr anchor="ctr"/>
          <a:lstStyle>
            <a:lvl1pPr>
              <a:defRPr lang="en-US" dirty="0"/>
            </a:lvl1pPr>
          </a:lstStyle>
          <a:p>
            <a:pPr lvl="0"/>
            <a:r>
              <a:rPr lang="en-US" dirty="0"/>
              <a:t>Drag and drop picture</a:t>
            </a:r>
          </a:p>
        </p:txBody>
      </p:sp>
      <p:sp>
        <p:nvSpPr>
          <p:cNvPr id="11" name="Picture Placeholder 10"/>
          <p:cNvSpPr>
            <a:spLocks noGrp="1"/>
          </p:cNvSpPr>
          <p:nvPr>
            <p:ph type="pic" sz="quarter" idx="10" hasCustomPrompt="1"/>
          </p:nvPr>
        </p:nvSpPr>
        <p:spPr>
          <a:xfrm>
            <a:off x="4567925" y="2612378"/>
            <a:ext cx="3056150" cy="6612439"/>
          </a:xfrm>
          <a:custGeom>
            <a:avLst/>
            <a:gdLst>
              <a:gd name="connsiteX0" fmla="*/ 0 w 3867993"/>
              <a:gd name="connsiteY0" fmla="*/ 0 h 8367894"/>
              <a:gd name="connsiteX1" fmla="*/ 3867993 w 3867993"/>
              <a:gd name="connsiteY1" fmla="*/ 0 h 8367894"/>
              <a:gd name="connsiteX2" fmla="*/ 3867993 w 3867993"/>
              <a:gd name="connsiteY2" fmla="*/ 8367894 h 8367894"/>
              <a:gd name="connsiteX3" fmla="*/ 0 w 3867993"/>
              <a:gd name="connsiteY3" fmla="*/ 8367894 h 8367894"/>
            </a:gdLst>
            <a:ahLst/>
            <a:cxnLst>
              <a:cxn ang="0">
                <a:pos x="connsiteX0" y="connsiteY0"/>
              </a:cxn>
              <a:cxn ang="0">
                <a:pos x="connsiteX1" y="connsiteY1"/>
              </a:cxn>
              <a:cxn ang="0">
                <a:pos x="connsiteX2" y="connsiteY2"/>
              </a:cxn>
              <a:cxn ang="0">
                <a:pos x="connsiteX3" y="connsiteY3"/>
              </a:cxn>
            </a:cxnLst>
            <a:rect l="l" t="t" r="r" b="b"/>
            <a:pathLst>
              <a:path w="3867993" h="8367894">
                <a:moveTo>
                  <a:pt x="0" y="0"/>
                </a:moveTo>
                <a:lnTo>
                  <a:pt x="3867993" y="0"/>
                </a:lnTo>
                <a:lnTo>
                  <a:pt x="3867993" y="8367894"/>
                </a:lnTo>
                <a:lnTo>
                  <a:pt x="0" y="8367894"/>
                </a:lnTo>
                <a:close/>
              </a:path>
            </a:pathLst>
          </a:custGeom>
          <a:pattFill prst="pct60">
            <a:fgClr>
              <a:srgbClr val="FFFFFF"/>
            </a:fgClr>
            <a:bgClr>
              <a:srgbClr val="E6E9EE"/>
            </a:bgClr>
          </a:pattFill>
        </p:spPr>
        <p:txBody>
          <a:bodyPr anchor="ctr"/>
          <a:lstStyle>
            <a:lvl1pPr>
              <a:defRPr lang="en-US" dirty="0"/>
            </a:lvl1pPr>
          </a:lstStyle>
          <a:p>
            <a:pPr lvl="0"/>
            <a:r>
              <a:rPr lang="en-US" dirty="0"/>
              <a:t>Drag and drop picture</a:t>
            </a:r>
          </a:p>
        </p:txBody>
      </p:sp>
    </p:spTree>
    <p:extLst>
      <p:ext uri="{BB962C8B-B14F-4D97-AF65-F5344CB8AC3E}">
        <p14:creationId xmlns:p14="http://schemas.microsoft.com/office/powerpoint/2010/main" val="414887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80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90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1000" fill="hold"/>
                                        <p:tgtEl>
                                          <p:spTgt spid="30"/>
                                        </p:tgtEl>
                                        <p:attrNameLst>
                                          <p:attrName>ppt_x</p:attrName>
                                        </p:attrNameLst>
                                      </p:cBhvr>
                                      <p:tavLst>
                                        <p:tav tm="0">
                                          <p:val>
                                            <p:strVal val="#ppt_x"/>
                                          </p:val>
                                        </p:tav>
                                        <p:tav tm="100000">
                                          <p:val>
                                            <p:strVal val="#ppt_x"/>
                                          </p:val>
                                        </p:tav>
                                      </p:tavLst>
                                    </p:anim>
                                    <p:anim calcmode="lin" valueType="num">
                                      <p:cBhvr additive="base">
                                        <p:cTn id="12" dur="1000" fill="hold"/>
                                        <p:tgtEl>
                                          <p:spTgt spid="30"/>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100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0" grpId="0" animBg="1"/>
      <p:bldP spid="1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72_Custom Layout">
    <p:spTree>
      <p:nvGrpSpPr>
        <p:cNvPr id="1" name=""/>
        <p:cNvGrpSpPr/>
        <p:nvPr/>
      </p:nvGrpSpPr>
      <p:grpSpPr>
        <a:xfrm>
          <a:off x="0" y="0"/>
          <a:ext cx="0" cy="0"/>
          <a:chOff x="0" y="0"/>
          <a:chExt cx="0" cy="0"/>
        </a:xfrm>
      </p:grpSpPr>
      <p:sp>
        <p:nvSpPr>
          <p:cNvPr id="44" name="Picture Placeholder 29"/>
          <p:cNvSpPr>
            <a:spLocks noGrp="1"/>
          </p:cNvSpPr>
          <p:nvPr>
            <p:ph type="pic" sz="quarter" idx="11" hasCustomPrompt="1"/>
          </p:nvPr>
        </p:nvSpPr>
        <p:spPr>
          <a:xfrm>
            <a:off x="5192148" y="1450975"/>
            <a:ext cx="1807703" cy="3933825"/>
          </a:xfrm>
          <a:custGeom>
            <a:avLst/>
            <a:gdLst>
              <a:gd name="connsiteX0" fmla="*/ 0 w 3867993"/>
              <a:gd name="connsiteY0" fmla="*/ 0 h 8367894"/>
              <a:gd name="connsiteX1" fmla="*/ 3867993 w 3867993"/>
              <a:gd name="connsiteY1" fmla="*/ 0 h 8367894"/>
              <a:gd name="connsiteX2" fmla="*/ 3867993 w 3867993"/>
              <a:gd name="connsiteY2" fmla="*/ 8367894 h 8367894"/>
              <a:gd name="connsiteX3" fmla="*/ 0 w 3867993"/>
              <a:gd name="connsiteY3" fmla="*/ 8367894 h 8367894"/>
            </a:gdLst>
            <a:ahLst/>
            <a:cxnLst>
              <a:cxn ang="0">
                <a:pos x="connsiteX0" y="connsiteY0"/>
              </a:cxn>
              <a:cxn ang="0">
                <a:pos x="connsiteX1" y="connsiteY1"/>
              </a:cxn>
              <a:cxn ang="0">
                <a:pos x="connsiteX2" y="connsiteY2"/>
              </a:cxn>
              <a:cxn ang="0">
                <a:pos x="connsiteX3" y="connsiteY3"/>
              </a:cxn>
            </a:cxnLst>
            <a:rect l="l" t="t" r="r" b="b"/>
            <a:pathLst>
              <a:path w="3867993" h="8367894">
                <a:moveTo>
                  <a:pt x="0" y="0"/>
                </a:moveTo>
                <a:lnTo>
                  <a:pt x="3867993" y="0"/>
                </a:lnTo>
                <a:lnTo>
                  <a:pt x="3867993" y="8367894"/>
                </a:lnTo>
                <a:lnTo>
                  <a:pt x="0" y="8367894"/>
                </a:lnTo>
                <a:close/>
              </a:path>
            </a:pathLst>
          </a:custGeom>
          <a:pattFill prst="pct60">
            <a:fgClr>
              <a:srgbClr val="FFFFFF"/>
            </a:fgClr>
            <a:bgClr>
              <a:srgbClr val="E6E9EE"/>
            </a:bgClr>
          </a:pattFill>
        </p:spPr>
        <p:txBody>
          <a:bodyPr anchor="ctr"/>
          <a:lstStyle>
            <a:lvl1pPr>
              <a:defRPr lang="en-US" dirty="0"/>
            </a:lvl1pPr>
          </a:lstStyle>
          <a:p>
            <a:pPr lvl="0"/>
            <a:r>
              <a:rPr lang="en-US" dirty="0"/>
              <a:t>Drag and drop picture</a:t>
            </a:r>
          </a:p>
        </p:txBody>
      </p:sp>
      <p:sp>
        <p:nvSpPr>
          <p:cNvPr id="54" name="Picture Placeholder 53"/>
          <p:cNvSpPr>
            <a:spLocks noGrp="1"/>
          </p:cNvSpPr>
          <p:nvPr userDrawn="1">
            <p:ph type="pic" sz="quarter" idx="12" hasCustomPrompt="1"/>
          </p:nvPr>
        </p:nvSpPr>
        <p:spPr>
          <a:xfrm>
            <a:off x="3280606" y="2419668"/>
            <a:ext cx="1145391" cy="2032635"/>
          </a:xfrm>
          <a:custGeom>
            <a:avLst/>
            <a:gdLst>
              <a:gd name="connsiteX0" fmla="*/ 0 w 2291080"/>
              <a:gd name="connsiteY0" fmla="*/ 0 h 4065270"/>
              <a:gd name="connsiteX1" fmla="*/ 2291080 w 2291080"/>
              <a:gd name="connsiteY1" fmla="*/ 0 h 4065270"/>
              <a:gd name="connsiteX2" fmla="*/ 2291080 w 2291080"/>
              <a:gd name="connsiteY2" fmla="*/ 4065270 h 4065270"/>
              <a:gd name="connsiteX3" fmla="*/ 0 w 2291080"/>
              <a:gd name="connsiteY3" fmla="*/ 4065270 h 4065270"/>
            </a:gdLst>
            <a:ahLst/>
            <a:cxnLst>
              <a:cxn ang="0">
                <a:pos x="connsiteX0" y="connsiteY0"/>
              </a:cxn>
              <a:cxn ang="0">
                <a:pos x="connsiteX1" y="connsiteY1"/>
              </a:cxn>
              <a:cxn ang="0">
                <a:pos x="connsiteX2" y="connsiteY2"/>
              </a:cxn>
              <a:cxn ang="0">
                <a:pos x="connsiteX3" y="connsiteY3"/>
              </a:cxn>
            </a:cxnLst>
            <a:rect l="l" t="t" r="r" b="b"/>
            <a:pathLst>
              <a:path w="2291080" h="4065270">
                <a:moveTo>
                  <a:pt x="0" y="0"/>
                </a:moveTo>
                <a:lnTo>
                  <a:pt x="2291080" y="0"/>
                </a:lnTo>
                <a:lnTo>
                  <a:pt x="2291080" y="4065270"/>
                </a:lnTo>
                <a:lnTo>
                  <a:pt x="0" y="4065270"/>
                </a:lnTo>
                <a:close/>
              </a:path>
            </a:pathLst>
          </a:custGeom>
          <a:pattFill prst="pct60">
            <a:fgClr>
              <a:srgbClr val="FFFFFF"/>
            </a:fgClr>
            <a:bgClr>
              <a:srgbClr val="E6E9EE"/>
            </a:bgClr>
          </a:pattFill>
        </p:spPr>
        <p:txBody>
          <a:bodyPr anchor="ctr"/>
          <a:lstStyle>
            <a:lvl1pPr>
              <a:defRPr lang="en-US" dirty="0"/>
            </a:lvl1pPr>
          </a:lstStyle>
          <a:p>
            <a:pPr lvl="0"/>
            <a:r>
              <a:rPr lang="en-US" dirty="0"/>
              <a:t>Drag and drop picture</a:t>
            </a:r>
          </a:p>
        </p:txBody>
      </p:sp>
      <p:sp>
        <p:nvSpPr>
          <p:cNvPr id="56" name="Picture Placeholder 55"/>
          <p:cNvSpPr>
            <a:spLocks noGrp="1"/>
          </p:cNvSpPr>
          <p:nvPr userDrawn="1">
            <p:ph type="pic" sz="quarter" idx="13" hasCustomPrompt="1"/>
          </p:nvPr>
        </p:nvSpPr>
        <p:spPr>
          <a:xfrm>
            <a:off x="7703345" y="2237185"/>
            <a:ext cx="1339199" cy="2387124"/>
          </a:xfrm>
          <a:custGeom>
            <a:avLst/>
            <a:gdLst>
              <a:gd name="connsiteX0" fmla="*/ 0 w 2678747"/>
              <a:gd name="connsiteY0" fmla="*/ 0 h 4774247"/>
              <a:gd name="connsiteX1" fmla="*/ 2678747 w 2678747"/>
              <a:gd name="connsiteY1" fmla="*/ 0 h 4774247"/>
              <a:gd name="connsiteX2" fmla="*/ 2678747 w 2678747"/>
              <a:gd name="connsiteY2" fmla="*/ 4774247 h 4774247"/>
              <a:gd name="connsiteX3" fmla="*/ 0 w 2678747"/>
              <a:gd name="connsiteY3" fmla="*/ 4774247 h 4774247"/>
            </a:gdLst>
            <a:ahLst/>
            <a:cxnLst>
              <a:cxn ang="0">
                <a:pos x="connsiteX0" y="connsiteY0"/>
              </a:cxn>
              <a:cxn ang="0">
                <a:pos x="connsiteX1" y="connsiteY1"/>
              </a:cxn>
              <a:cxn ang="0">
                <a:pos x="connsiteX2" y="connsiteY2"/>
              </a:cxn>
              <a:cxn ang="0">
                <a:pos x="connsiteX3" y="connsiteY3"/>
              </a:cxn>
            </a:cxnLst>
            <a:rect l="l" t="t" r="r" b="b"/>
            <a:pathLst>
              <a:path w="2678747" h="4774247">
                <a:moveTo>
                  <a:pt x="0" y="0"/>
                </a:moveTo>
                <a:lnTo>
                  <a:pt x="2678747" y="0"/>
                </a:lnTo>
                <a:lnTo>
                  <a:pt x="2678747" y="4774247"/>
                </a:lnTo>
                <a:lnTo>
                  <a:pt x="0" y="4774247"/>
                </a:lnTo>
                <a:close/>
              </a:path>
            </a:pathLst>
          </a:custGeom>
          <a:pattFill prst="pct60">
            <a:fgClr>
              <a:srgbClr val="FFFFFF"/>
            </a:fgClr>
            <a:bgClr>
              <a:srgbClr val="E6E9EE"/>
            </a:bgClr>
          </a:pattFill>
        </p:spPr>
        <p:txBody>
          <a:bodyPr anchor="ctr"/>
          <a:lstStyle>
            <a:lvl1pPr>
              <a:defRPr lang="en-US" dirty="0"/>
            </a:lvl1pPr>
          </a:lstStyle>
          <a:p>
            <a:pPr lvl="0"/>
            <a:r>
              <a:rPr lang="en-US" dirty="0"/>
              <a:t>Drag and drop picture</a:t>
            </a:r>
          </a:p>
        </p:txBody>
      </p:sp>
    </p:spTree>
    <p:extLst>
      <p:ext uri="{BB962C8B-B14F-4D97-AF65-F5344CB8AC3E}">
        <p14:creationId xmlns:p14="http://schemas.microsoft.com/office/powerpoint/2010/main" val="399765345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66667">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14:bounceEnd="66667">
                                          <p:cBhvr additive="base">
                                            <p:cTn id="7" dur="1500" fill="hold"/>
                                            <p:tgtEl>
                                              <p:spTgt spid="44"/>
                                            </p:tgtEl>
                                            <p:attrNameLst>
                                              <p:attrName>ppt_x</p:attrName>
                                            </p:attrNameLst>
                                          </p:cBhvr>
                                          <p:tavLst>
                                            <p:tav tm="0">
                                              <p:val>
                                                <p:strVal val="#ppt_x"/>
                                              </p:val>
                                            </p:tav>
                                            <p:tav tm="100000">
                                              <p:val>
                                                <p:strVal val="#ppt_x"/>
                                              </p:val>
                                            </p:tav>
                                          </p:tavLst>
                                        </p:anim>
                                        <p:anim calcmode="lin" valueType="num" p14:bounceEnd="66667">
                                          <p:cBhvr additive="base">
                                            <p:cTn id="8" dur="1500" fill="hold"/>
                                            <p:tgtEl>
                                              <p:spTgt spid="4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66667">
                                      <p:stCondLst>
                                        <p:cond delay="100"/>
                                      </p:stCondLst>
                                      <p:childTnLst>
                                        <p:set>
                                          <p:cBhvr>
                                            <p:cTn id="10" dur="1" fill="hold">
                                              <p:stCondLst>
                                                <p:cond delay="0"/>
                                              </p:stCondLst>
                                            </p:cTn>
                                            <p:tgtEl>
                                              <p:spTgt spid="54"/>
                                            </p:tgtEl>
                                            <p:attrNameLst>
                                              <p:attrName>style.visibility</p:attrName>
                                            </p:attrNameLst>
                                          </p:cBhvr>
                                          <p:to>
                                            <p:strVal val="visible"/>
                                          </p:to>
                                        </p:set>
                                        <p:anim calcmode="lin" valueType="num" p14:bounceEnd="66667">
                                          <p:cBhvr additive="base">
                                            <p:cTn id="11" dur="1500" fill="hold"/>
                                            <p:tgtEl>
                                              <p:spTgt spid="54"/>
                                            </p:tgtEl>
                                            <p:attrNameLst>
                                              <p:attrName>ppt_x</p:attrName>
                                            </p:attrNameLst>
                                          </p:cBhvr>
                                          <p:tavLst>
                                            <p:tav tm="0">
                                              <p:val>
                                                <p:strVal val="#ppt_x"/>
                                              </p:val>
                                            </p:tav>
                                            <p:tav tm="100000">
                                              <p:val>
                                                <p:strVal val="#ppt_x"/>
                                              </p:val>
                                            </p:tav>
                                          </p:tavLst>
                                        </p:anim>
                                        <p:anim calcmode="lin" valueType="num" p14:bounceEnd="66667">
                                          <p:cBhvr additive="base">
                                            <p:cTn id="12" dur="1500" fill="hold"/>
                                            <p:tgtEl>
                                              <p:spTgt spid="5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66667">
                                      <p:stCondLst>
                                        <p:cond delay="200"/>
                                      </p:stCondLst>
                                      <p:childTnLst>
                                        <p:set>
                                          <p:cBhvr>
                                            <p:cTn id="14" dur="1" fill="hold">
                                              <p:stCondLst>
                                                <p:cond delay="0"/>
                                              </p:stCondLst>
                                            </p:cTn>
                                            <p:tgtEl>
                                              <p:spTgt spid="56"/>
                                            </p:tgtEl>
                                            <p:attrNameLst>
                                              <p:attrName>style.visibility</p:attrName>
                                            </p:attrNameLst>
                                          </p:cBhvr>
                                          <p:to>
                                            <p:strVal val="visible"/>
                                          </p:to>
                                        </p:set>
                                        <p:anim calcmode="lin" valueType="num" p14:bounceEnd="66667">
                                          <p:cBhvr additive="base">
                                            <p:cTn id="15" dur="1500" fill="hold"/>
                                            <p:tgtEl>
                                              <p:spTgt spid="56"/>
                                            </p:tgtEl>
                                            <p:attrNameLst>
                                              <p:attrName>ppt_x</p:attrName>
                                            </p:attrNameLst>
                                          </p:cBhvr>
                                          <p:tavLst>
                                            <p:tav tm="0">
                                              <p:val>
                                                <p:strVal val="#ppt_x"/>
                                              </p:val>
                                            </p:tav>
                                            <p:tav tm="100000">
                                              <p:val>
                                                <p:strVal val="#ppt_x"/>
                                              </p:val>
                                            </p:tav>
                                          </p:tavLst>
                                        </p:anim>
                                        <p:anim calcmode="lin" valueType="num" p14:bounceEnd="66667">
                                          <p:cBhvr additive="base">
                                            <p:cTn id="16" dur="1500" fill="hold"/>
                                            <p:tgtEl>
                                              <p:spTgt spid="5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54" grpId="0" animBg="1"/>
          <p:bldP spid="5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1500" fill="hold"/>
                                            <p:tgtEl>
                                              <p:spTgt spid="44"/>
                                            </p:tgtEl>
                                            <p:attrNameLst>
                                              <p:attrName>ppt_x</p:attrName>
                                            </p:attrNameLst>
                                          </p:cBhvr>
                                          <p:tavLst>
                                            <p:tav tm="0">
                                              <p:val>
                                                <p:strVal val="#ppt_x"/>
                                              </p:val>
                                            </p:tav>
                                            <p:tav tm="100000">
                                              <p:val>
                                                <p:strVal val="#ppt_x"/>
                                              </p:val>
                                            </p:tav>
                                          </p:tavLst>
                                        </p:anim>
                                        <p:anim calcmode="lin" valueType="num">
                                          <p:cBhvr additive="base">
                                            <p:cTn id="8" dur="1500" fill="hold"/>
                                            <p:tgtEl>
                                              <p:spTgt spid="4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100"/>
                                      </p:stCondLst>
                                      <p:childTnLst>
                                        <p:set>
                                          <p:cBhvr>
                                            <p:cTn id="10" dur="1" fill="hold">
                                              <p:stCondLst>
                                                <p:cond delay="0"/>
                                              </p:stCondLst>
                                            </p:cTn>
                                            <p:tgtEl>
                                              <p:spTgt spid="54"/>
                                            </p:tgtEl>
                                            <p:attrNameLst>
                                              <p:attrName>style.visibility</p:attrName>
                                            </p:attrNameLst>
                                          </p:cBhvr>
                                          <p:to>
                                            <p:strVal val="visible"/>
                                          </p:to>
                                        </p:set>
                                        <p:anim calcmode="lin" valueType="num">
                                          <p:cBhvr additive="base">
                                            <p:cTn id="11" dur="1500" fill="hold"/>
                                            <p:tgtEl>
                                              <p:spTgt spid="54"/>
                                            </p:tgtEl>
                                            <p:attrNameLst>
                                              <p:attrName>ppt_x</p:attrName>
                                            </p:attrNameLst>
                                          </p:cBhvr>
                                          <p:tavLst>
                                            <p:tav tm="0">
                                              <p:val>
                                                <p:strVal val="#ppt_x"/>
                                              </p:val>
                                            </p:tav>
                                            <p:tav tm="100000">
                                              <p:val>
                                                <p:strVal val="#ppt_x"/>
                                              </p:val>
                                            </p:tav>
                                          </p:tavLst>
                                        </p:anim>
                                        <p:anim calcmode="lin" valueType="num">
                                          <p:cBhvr additive="base">
                                            <p:cTn id="12" dur="1500" fill="hold"/>
                                            <p:tgtEl>
                                              <p:spTgt spid="5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200"/>
                                      </p:stCondLst>
                                      <p:childTnLst>
                                        <p:set>
                                          <p:cBhvr>
                                            <p:cTn id="14" dur="1" fill="hold">
                                              <p:stCondLst>
                                                <p:cond delay="0"/>
                                              </p:stCondLst>
                                            </p:cTn>
                                            <p:tgtEl>
                                              <p:spTgt spid="56"/>
                                            </p:tgtEl>
                                            <p:attrNameLst>
                                              <p:attrName>style.visibility</p:attrName>
                                            </p:attrNameLst>
                                          </p:cBhvr>
                                          <p:to>
                                            <p:strVal val="visible"/>
                                          </p:to>
                                        </p:set>
                                        <p:anim calcmode="lin" valueType="num">
                                          <p:cBhvr additive="base">
                                            <p:cTn id="15" dur="1500" fill="hold"/>
                                            <p:tgtEl>
                                              <p:spTgt spid="56"/>
                                            </p:tgtEl>
                                            <p:attrNameLst>
                                              <p:attrName>ppt_x</p:attrName>
                                            </p:attrNameLst>
                                          </p:cBhvr>
                                          <p:tavLst>
                                            <p:tav tm="0">
                                              <p:val>
                                                <p:strVal val="#ppt_x"/>
                                              </p:val>
                                            </p:tav>
                                            <p:tav tm="100000">
                                              <p:val>
                                                <p:strVal val="#ppt_x"/>
                                              </p:val>
                                            </p:tav>
                                          </p:tavLst>
                                        </p:anim>
                                        <p:anim calcmode="lin" valueType="num">
                                          <p:cBhvr additive="base">
                                            <p:cTn id="16" dur="1500" fill="hold"/>
                                            <p:tgtEl>
                                              <p:spTgt spid="5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54" grpId="0" animBg="1"/>
          <p:bldP spid="56" grpId="0" animBg="1"/>
        </p:bldLst>
      </p:timing>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5_Custom Layout">
    <p:spTree>
      <p:nvGrpSpPr>
        <p:cNvPr id="1" name=""/>
        <p:cNvGrpSpPr/>
        <p:nvPr/>
      </p:nvGrpSpPr>
      <p:grpSpPr>
        <a:xfrm>
          <a:off x="0" y="0"/>
          <a:ext cx="0" cy="0"/>
          <a:chOff x="0" y="0"/>
          <a:chExt cx="0" cy="0"/>
        </a:xfrm>
      </p:grpSpPr>
      <p:sp>
        <p:nvSpPr>
          <p:cNvPr id="9" name="Picture Placeholder 10"/>
          <p:cNvSpPr>
            <a:spLocks noGrp="1"/>
          </p:cNvSpPr>
          <p:nvPr>
            <p:ph type="pic" sz="quarter" idx="10" hasCustomPrompt="1"/>
          </p:nvPr>
        </p:nvSpPr>
        <p:spPr>
          <a:xfrm>
            <a:off x="4361883" y="2213968"/>
            <a:ext cx="3483238" cy="2182639"/>
          </a:xfrm>
          <a:custGeom>
            <a:avLst/>
            <a:gdLst>
              <a:gd name="connsiteX0" fmla="*/ 0 w 3867993"/>
              <a:gd name="connsiteY0" fmla="*/ 0 h 8367894"/>
              <a:gd name="connsiteX1" fmla="*/ 3867993 w 3867993"/>
              <a:gd name="connsiteY1" fmla="*/ 0 h 8367894"/>
              <a:gd name="connsiteX2" fmla="*/ 3867993 w 3867993"/>
              <a:gd name="connsiteY2" fmla="*/ 8367894 h 8367894"/>
              <a:gd name="connsiteX3" fmla="*/ 0 w 3867993"/>
              <a:gd name="connsiteY3" fmla="*/ 8367894 h 8367894"/>
            </a:gdLst>
            <a:ahLst/>
            <a:cxnLst>
              <a:cxn ang="0">
                <a:pos x="connsiteX0" y="connsiteY0"/>
              </a:cxn>
              <a:cxn ang="0">
                <a:pos x="connsiteX1" y="connsiteY1"/>
              </a:cxn>
              <a:cxn ang="0">
                <a:pos x="connsiteX2" y="connsiteY2"/>
              </a:cxn>
              <a:cxn ang="0">
                <a:pos x="connsiteX3" y="connsiteY3"/>
              </a:cxn>
            </a:cxnLst>
            <a:rect l="l" t="t" r="r" b="b"/>
            <a:pathLst>
              <a:path w="3867993" h="8367894">
                <a:moveTo>
                  <a:pt x="0" y="0"/>
                </a:moveTo>
                <a:lnTo>
                  <a:pt x="3867993" y="0"/>
                </a:lnTo>
                <a:lnTo>
                  <a:pt x="3867993" y="8367894"/>
                </a:lnTo>
                <a:lnTo>
                  <a:pt x="0" y="8367894"/>
                </a:lnTo>
                <a:close/>
              </a:path>
            </a:pathLst>
          </a:custGeom>
          <a:pattFill prst="pct60">
            <a:fgClr>
              <a:srgbClr val="FFFFFF"/>
            </a:fgClr>
            <a:bgClr>
              <a:srgbClr val="E6E9EE"/>
            </a:bgClr>
          </a:pattFill>
        </p:spPr>
        <p:txBody>
          <a:bodyPr anchor="ctr"/>
          <a:lstStyle>
            <a:lvl1pPr>
              <a:defRPr lang="en-US" dirty="0"/>
            </a:lvl1pPr>
          </a:lstStyle>
          <a:p>
            <a:pPr lvl="0"/>
            <a:r>
              <a:rPr lang="en-US" dirty="0"/>
              <a:t>Drag and drop picture</a:t>
            </a:r>
          </a:p>
        </p:txBody>
      </p:sp>
    </p:spTree>
    <p:extLst>
      <p:ext uri="{BB962C8B-B14F-4D97-AF65-F5344CB8AC3E}">
        <p14:creationId xmlns:p14="http://schemas.microsoft.com/office/powerpoint/2010/main" val="286234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800" fill="hold"/>
                                        <p:tgtEl>
                                          <p:spTgt spid="9"/>
                                        </p:tgtEl>
                                        <p:attrNameLst>
                                          <p:attrName>ppt_x</p:attrName>
                                        </p:attrNameLst>
                                      </p:cBhvr>
                                      <p:tavLst>
                                        <p:tav tm="0">
                                          <p:val>
                                            <p:strVal val="#ppt_x"/>
                                          </p:val>
                                        </p:tav>
                                        <p:tav tm="100000">
                                          <p:val>
                                            <p:strVal val="#ppt_x"/>
                                          </p:val>
                                        </p:tav>
                                      </p:tavLst>
                                    </p:anim>
                                    <p:anim calcmode="lin" valueType="num">
                                      <p:cBhvr additive="base">
                                        <p:cTn id="8" dur="18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4_Custom Layout">
    <p:spTree>
      <p:nvGrpSpPr>
        <p:cNvPr id="1" name=""/>
        <p:cNvGrpSpPr/>
        <p:nvPr/>
      </p:nvGrpSpPr>
      <p:grpSpPr>
        <a:xfrm>
          <a:off x="0" y="0"/>
          <a:ext cx="0" cy="0"/>
          <a:chOff x="0" y="0"/>
          <a:chExt cx="0" cy="0"/>
        </a:xfrm>
      </p:grpSpPr>
      <p:sp>
        <p:nvSpPr>
          <p:cNvPr id="9" name="Picture Placeholder 10"/>
          <p:cNvSpPr>
            <a:spLocks noGrp="1"/>
          </p:cNvSpPr>
          <p:nvPr>
            <p:ph type="pic" sz="quarter" idx="10" hasCustomPrompt="1"/>
          </p:nvPr>
        </p:nvSpPr>
        <p:spPr>
          <a:xfrm>
            <a:off x="1619039" y="1885269"/>
            <a:ext cx="3878368" cy="2182639"/>
          </a:xfrm>
          <a:custGeom>
            <a:avLst/>
            <a:gdLst>
              <a:gd name="connsiteX0" fmla="*/ 0 w 3867993"/>
              <a:gd name="connsiteY0" fmla="*/ 0 h 8367894"/>
              <a:gd name="connsiteX1" fmla="*/ 3867993 w 3867993"/>
              <a:gd name="connsiteY1" fmla="*/ 0 h 8367894"/>
              <a:gd name="connsiteX2" fmla="*/ 3867993 w 3867993"/>
              <a:gd name="connsiteY2" fmla="*/ 8367894 h 8367894"/>
              <a:gd name="connsiteX3" fmla="*/ 0 w 3867993"/>
              <a:gd name="connsiteY3" fmla="*/ 8367894 h 8367894"/>
            </a:gdLst>
            <a:ahLst/>
            <a:cxnLst>
              <a:cxn ang="0">
                <a:pos x="connsiteX0" y="connsiteY0"/>
              </a:cxn>
              <a:cxn ang="0">
                <a:pos x="connsiteX1" y="connsiteY1"/>
              </a:cxn>
              <a:cxn ang="0">
                <a:pos x="connsiteX2" y="connsiteY2"/>
              </a:cxn>
              <a:cxn ang="0">
                <a:pos x="connsiteX3" y="connsiteY3"/>
              </a:cxn>
            </a:cxnLst>
            <a:rect l="l" t="t" r="r" b="b"/>
            <a:pathLst>
              <a:path w="3867993" h="8367894">
                <a:moveTo>
                  <a:pt x="0" y="0"/>
                </a:moveTo>
                <a:lnTo>
                  <a:pt x="3867993" y="0"/>
                </a:lnTo>
                <a:lnTo>
                  <a:pt x="3867993" y="8367894"/>
                </a:lnTo>
                <a:lnTo>
                  <a:pt x="0" y="8367894"/>
                </a:lnTo>
                <a:close/>
              </a:path>
            </a:pathLst>
          </a:custGeom>
          <a:pattFill prst="pct60">
            <a:fgClr>
              <a:srgbClr val="FFFFFF"/>
            </a:fgClr>
            <a:bgClr>
              <a:srgbClr val="E6E9EE"/>
            </a:bgClr>
          </a:pattFill>
        </p:spPr>
        <p:txBody>
          <a:bodyPr anchor="ctr"/>
          <a:lstStyle>
            <a:lvl1pPr>
              <a:defRPr lang="en-US" dirty="0"/>
            </a:lvl1pPr>
          </a:lstStyle>
          <a:p>
            <a:pPr lvl="0"/>
            <a:r>
              <a:rPr lang="en-US" dirty="0"/>
              <a:t>Drag and drop picture</a:t>
            </a:r>
          </a:p>
        </p:txBody>
      </p:sp>
    </p:spTree>
    <p:extLst>
      <p:ext uri="{BB962C8B-B14F-4D97-AF65-F5344CB8AC3E}">
        <p14:creationId xmlns:p14="http://schemas.microsoft.com/office/powerpoint/2010/main" val="3817460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100" fill="hold"/>
                                        <p:tgtEl>
                                          <p:spTgt spid="9"/>
                                        </p:tgtEl>
                                        <p:attrNameLst>
                                          <p:attrName>ppt_x</p:attrName>
                                        </p:attrNameLst>
                                      </p:cBhvr>
                                      <p:tavLst>
                                        <p:tav tm="0">
                                          <p:val>
                                            <p:strVal val="0-#ppt_w/2"/>
                                          </p:val>
                                        </p:tav>
                                        <p:tav tm="100000">
                                          <p:val>
                                            <p:strVal val="#ppt_x"/>
                                          </p:val>
                                        </p:tav>
                                      </p:tavLst>
                                    </p:anim>
                                    <p:anim calcmode="lin" valueType="num">
                                      <p:cBhvr additive="base">
                                        <p:cTn id="8" dur="11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7_Custom Layout">
    <p:spTree>
      <p:nvGrpSpPr>
        <p:cNvPr id="1" name=""/>
        <p:cNvGrpSpPr/>
        <p:nvPr/>
      </p:nvGrpSpPr>
      <p:grpSpPr>
        <a:xfrm>
          <a:off x="0" y="0"/>
          <a:ext cx="0" cy="0"/>
          <a:chOff x="0" y="0"/>
          <a:chExt cx="0" cy="0"/>
        </a:xfrm>
      </p:grpSpPr>
      <p:sp>
        <p:nvSpPr>
          <p:cNvPr id="41" name="Picture Placeholder 15"/>
          <p:cNvSpPr>
            <a:spLocks noGrp="1"/>
          </p:cNvSpPr>
          <p:nvPr>
            <p:ph type="pic" sz="quarter" idx="10" hasCustomPrompt="1"/>
          </p:nvPr>
        </p:nvSpPr>
        <p:spPr>
          <a:xfrm>
            <a:off x="4577536" y="4183563"/>
            <a:ext cx="2820557" cy="3255264"/>
          </a:xfrm>
          <a:prstGeom prst="rect">
            <a:avLst/>
          </a:prstGeom>
          <a:pattFill prst="lgGrid">
            <a:fgClr>
              <a:schemeClr val="bg1"/>
            </a:fgClr>
            <a:bgClr>
              <a:schemeClr val="tx2">
                <a:lumMod val="10000"/>
                <a:lumOff val="90000"/>
              </a:schemeClr>
            </a:bgClr>
          </a:pattFill>
          <a:ln>
            <a:noFill/>
          </a:ln>
          <a:effectLst>
            <a:outerShdw blurRad="546100" dist="495300" dir="8100000" sx="94000" sy="94000" algn="ctr" rotWithShape="0">
              <a:srgbClr val="000000">
                <a:alpha val="40000"/>
              </a:srgbClr>
            </a:outerShdw>
          </a:effectLst>
          <a:scene3d>
            <a:camera prst="isometricTopUp"/>
            <a:lightRig rig="threePt" dir="t"/>
          </a:scene3d>
          <a:sp3d extrusionH="76200"/>
        </p:spPr>
        <p:txBody>
          <a:bodyPr anchor="ctr"/>
          <a:lstStyle>
            <a:lvl1pPr marL="0" indent="0" algn="ctr">
              <a:buNone/>
              <a:defRPr baseline="0"/>
            </a:lvl1pPr>
          </a:lstStyle>
          <a:p>
            <a:r>
              <a:rPr lang="en-US" dirty="0"/>
              <a:t>Drag and drop picture</a:t>
            </a:r>
          </a:p>
        </p:txBody>
      </p:sp>
      <p:sp>
        <p:nvSpPr>
          <p:cNvPr id="42" name="Picture Placeholder 15"/>
          <p:cNvSpPr>
            <a:spLocks noGrp="1"/>
          </p:cNvSpPr>
          <p:nvPr>
            <p:ph type="pic" sz="quarter" idx="11" hasCustomPrompt="1"/>
          </p:nvPr>
        </p:nvSpPr>
        <p:spPr>
          <a:xfrm>
            <a:off x="2130908" y="2791402"/>
            <a:ext cx="2820557" cy="3255264"/>
          </a:xfrm>
          <a:prstGeom prst="rect">
            <a:avLst/>
          </a:prstGeom>
          <a:pattFill prst="lgGrid">
            <a:fgClr>
              <a:schemeClr val="bg1"/>
            </a:fgClr>
            <a:bgClr>
              <a:schemeClr val="tx2">
                <a:lumMod val="10000"/>
                <a:lumOff val="90000"/>
              </a:schemeClr>
            </a:bgClr>
          </a:pattFill>
          <a:ln>
            <a:noFill/>
          </a:ln>
          <a:effectLst>
            <a:outerShdw blurRad="546100" dist="495300" dir="8100000" sx="94000" sy="94000" algn="ctr" rotWithShape="0">
              <a:srgbClr val="000000">
                <a:alpha val="40000"/>
              </a:srgbClr>
            </a:outerShdw>
          </a:effectLst>
          <a:scene3d>
            <a:camera prst="isometricTopUp"/>
            <a:lightRig rig="threePt" dir="t"/>
          </a:scene3d>
          <a:sp3d extrusionH="76200"/>
        </p:spPr>
        <p:txBody>
          <a:bodyPr anchor="ctr"/>
          <a:lstStyle>
            <a:lvl1pPr marL="0" indent="0" algn="ctr">
              <a:buNone/>
              <a:defRPr baseline="0"/>
            </a:lvl1pPr>
          </a:lstStyle>
          <a:p>
            <a:r>
              <a:rPr lang="en-US" dirty="0"/>
              <a:t>Drag and drop picture</a:t>
            </a:r>
          </a:p>
        </p:txBody>
      </p:sp>
      <p:sp>
        <p:nvSpPr>
          <p:cNvPr id="43" name="Picture Placeholder 15"/>
          <p:cNvSpPr>
            <a:spLocks noGrp="1"/>
          </p:cNvSpPr>
          <p:nvPr>
            <p:ph type="pic" sz="quarter" idx="12" hasCustomPrompt="1"/>
          </p:nvPr>
        </p:nvSpPr>
        <p:spPr>
          <a:xfrm>
            <a:off x="-315720" y="1400109"/>
            <a:ext cx="2820557" cy="3255264"/>
          </a:xfrm>
          <a:prstGeom prst="rect">
            <a:avLst/>
          </a:prstGeom>
          <a:pattFill prst="lgGrid">
            <a:fgClr>
              <a:schemeClr val="bg1"/>
            </a:fgClr>
            <a:bgClr>
              <a:schemeClr val="tx2">
                <a:lumMod val="10000"/>
                <a:lumOff val="90000"/>
              </a:schemeClr>
            </a:bgClr>
          </a:pattFill>
          <a:ln>
            <a:noFill/>
          </a:ln>
          <a:effectLst>
            <a:outerShdw blurRad="546100" dist="495300" dir="8100000" sx="94000" sy="94000" algn="ctr" rotWithShape="0">
              <a:srgbClr val="000000">
                <a:alpha val="40000"/>
              </a:srgbClr>
            </a:outerShdw>
          </a:effectLst>
          <a:scene3d>
            <a:camera prst="isometricTopUp"/>
            <a:lightRig rig="threePt" dir="t"/>
          </a:scene3d>
          <a:sp3d extrusionH="76200"/>
        </p:spPr>
        <p:txBody>
          <a:bodyPr anchor="ctr"/>
          <a:lstStyle>
            <a:lvl1pPr marL="0" indent="0" algn="ctr">
              <a:buNone/>
              <a:defRPr baseline="0"/>
            </a:lvl1pPr>
          </a:lstStyle>
          <a:p>
            <a:r>
              <a:rPr lang="en-US" dirty="0"/>
              <a:t>Drag and drop picture</a:t>
            </a:r>
          </a:p>
        </p:txBody>
      </p:sp>
      <p:sp>
        <p:nvSpPr>
          <p:cNvPr id="44" name="Picture Placeholder 15"/>
          <p:cNvSpPr>
            <a:spLocks noGrp="1"/>
          </p:cNvSpPr>
          <p:nvPr>
            <p:ph type="pic" sz="quarter" idx="13" hasCustomPrompt="1"/>
          </p:nvPr>
        </p:nvSpPr>
        <p:spPr>
          <a:xfrm>
            <a:off x="1380268" y="4834086"/>
            <a:ext cx="2820557" cy="3255264"/>
          </a:xfrm>
          <a:prstGeom prst="rect">
            <a:avLst/>
          </a:prstGeom>
          <a:pattFill prst="lgGrid">
            <a:fgClr>
              <a:schemeClr val="bg1"/>
            </a:fgClr>
            <a:bgClr>
              <a:schemeClr val="tx2">
                <a:lumMod val="10000"/>
                <a:lumOff val="90000"/>
              </a:schemeClr>
            </a:bgClr>
          </a:pattFill>
          <a:ln>
            <a:noFill/>
          </a:ln>
          <a:effectLst>
            <a:outerShdw blurRad="546100" dist="495300" dir="8100000" sx="94000" sy="94000" algn="ctr" rotWithShape="0">
              <a:srgbClr val="000000">
                <a:alpha val="40000"/>
              </a:srgbClr>
            </a:outerShdw>
          </a:effectLst>
          <a:scene3d>
            <a:camera prst="isometricTopUp"/>
            <a:lightRig rig="threePt" dir="t"/>
          </a:scene3d>
          <a:sp3d extrusionH="76200"/>
        </p:spPr>
        <p:txBody>
          <a:bodyPr anchor="ctr"/>
          <a:lstStyle>
            <a:lvl1pPr marL="0" indent="0" algn="ctr">
              <a:buNone/>
              <a:defRPr baseline="0"/>
            </a:lvl1pPr>
          </a:lstStyle>
          <a:p>
            <a:r>
              <a:rPr lang="en-US" dirty="0"/>
              <a:t>Drag and drop picture</a:t>
            </a:r>
          </a:p>
        </p:txBody>
      </p:sp>
      <p:sp>
        <p:nvSpPr>
          <p:cNvPr id="17" name="Picture Placeholder 15"/>
          <p:cNvSpPr>
            <a:spLocks noGrp="1"/>
          </p:cNvSpPr>
          <p:nvPr>
            <p:ph type="pic" sz="quarter" idx="14" hasCustomPrompt="1"/>
          </p:nvPr>
        </p:nvSpPr>
        <p:spPr>
          <a:xfrm>
            <a:off x="-1010007" y="3422821"/>
            <a:ext cx="2820557" cy="3255264"/>
          </a:xfrm>
          <a:prstGeom prst="rect">
            <a:avLst/>
          </a:prstGeom>
          <a:pattFill prst="lgGrid">
            <a:fgClr>
              <a:schemeClr val="bg1"/>
            </a:fgClr>
            <a:bgClr>
              <a:schemeClr val="tx2">
                <a:lumMod val="10000"/>
                <a:lumOff val="90000"/>
              </a:schemeClr>
            </a:bgClr>
          </a:pattFill>
          <a:ln>
            <a:noFill/>
          </a:ln>
          <a:effectLst>
            <a:outerShdw blurRad="546100" dist="495300" dir="8100000" sx="94000" sy="94000" algn="ctr" rotWithShape="0">
              <a:srgbClr val="000000">
                <a:alpha val="40000"/>
              </a:srgbClr>
            </a:outerShdw>
          </a:effectLst>
          <a:scene3d>
            <a:camera prst="isometricTopUp"/>
            <a:lightRig rig="threePt" dir="t"/>
          </a:scene3d>
          <a:sp3d extrusionH="76200"/>
        </p:spPr>
        <p:txBody>
          <a:bodyPr anchor="ctr"/>
          <a:lstStyle>
            <a:lvl1pPr marL="0" indent="0" algn="ctr">
              <a:buNone/>
              <a:defRPr baseline="0"/>
            </a:lvl1pPr>
          </a:lstStyle>
          <a:p>
            <a:r>
              <a:rPr lang="en-US" dirty="0"/>
              <a:t>Drag and drop picture</a:t>
            </a:r>
          </a:p>
        </p:txBody>
      </p:sp>
    </p:spTree>
    <p:extLst>
      <p:ext uri="{BB962C8B-B14F-4D97-AF65-F5344CB8AC3E}">
        <p14:creationId xmlns:p14="http://schemas.microsoft.com/office/powerpoint/2010/main" val="3439189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1000" fill="hold"/>
                                        <p:tgtEl>
                                          <p:spTgt spid="43"/>
                                        </p:tgtEl>
                                        <p:attrNameLst>
                                          <p:attrName>ppt_x</p:attrName>
                                        </p:attrNameLst>
                                      </p:cBhvr>
                                      <p:tavLst>
                                        <p:tav tm="0">
                                          <p:val>
                                            <p:strVal val="#ppt_x"/>
                                          </p:val>
                                        </p:tav>
                                        <p:tav tm="100000">
                                          <p:val>
                                            <p:strVal val="#ppt_x"/>
                                          </p:val>
                                        </p:tav>
                                      </p:tavLst>
                                    </p:anim>
                                    <p:anim calcmode="lin" valueType="num">
                                      <p:cBhvr additive="base">
                                        <p:cTn id="8" dur="1000" fill="hold"/>
                                        <p:tgtEl>
                                          <p:spTgt spid="43"/>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10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ppt_x"/>
                                          </p:val>
                                        </p:tav>
                                        <p:tav tm="100000">
                                          <p:val>
                                            <p:strVal val="#ppt_x"/>
                                          </p:val>
                                        </p:tav>
                                      </p:tavLst>
                                    </p:anim>
                                    <p:anim calcmode="lin" valueType="num">
                                      <p:cBhvr additive="base">
                                        <p:cTn id="12" dur="1000" fill="hold"/>
                                        <p:tgtEl>
                                          <p:spTgt spid="42"/>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0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30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1000" fill="hold"/>
                                        <p:tgtEl>
                                          <p:spTgt spid="17"/>
                                        </p:tgtEl>
                                        <p:attrNameLst>
                                          <p:attrName>ppt_x</p:attrName>
                                        </p:attrNameLst>
                                      </p:cBhvr>
                                      <p:tavLst>
                                        <p:tav tm="0">
                                          <p:val>
                                            <p:strVal val="#ppt_x"/>
                                          </p:val>
                                        </p:tav>
                                        <p:tav tm="100000">
                                          <p:val>
                                            <p:strVal val="#ppt_x"/>
                                          </p:val>
                                        </p:tav>
                                      </p:tavLst>
                                    </p:anim>
                                    <p:anim calcmode="lin" valueType="num">
                                      <p:cBhvr additive="base">
                                        <p:cTn id="20" dur="10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400"/>
                                  </p:stCondLst>
                                  <p:childTnLst>
                                    <p:set>
                                      <p:cBhvr>
                                        <p:cTn id="22" dur="1" fill="hold">
                                          <p:stCondLst>
                                            <p:cond delay="0"/>
                                          </p:stCondLst>
                                        </p:cTn>
                                        <p:tgtEl>
                                          <p:spTgt spid="44"/>
                                        </p:tgtEl>
                                        <p:attrNameLst>
                                          <p:attrName>style.visibility</p:attrName>
                                        </p:attrNameLst>
                                      </p:cBhvr>
                                      <p:to>
                                        <p:strVal val="visible"/>
                                      </p:to>
                                    </p:set>
                                    <p:anim calcmode="lin" valueType="num">
                                      <p:cBhvr additive="base">
                                        <p:cTn id="23" dur="1000" fill="hold"/>
                                        <p:tgtEl>
                                          <p:spTgt spid="44"/>
                                        </p:tgtEl>
                                        <p:attrNameLst>
                                          <p:attrName>ppt_x</p:attrName>
                                        </p:attrNameLst>
                                      </p:cBhvr>
                                      <p:tavLst>
                                        <p:tav tm="0">
                                          <p:val>
                                            <p:strVal val="#ppt_x"/>
                                          </p:val>
                                        </p:tav>
                                        <p:tav tm="100000">
                                          <p:val>
                                            <p:strVal val="#ppt_x"/>
                                          </p:val>
                                        </p:tav>
                                      </p:tavLst>
                                    </p:anim>
                                    <p:anim calcmode="lin" valueType="num">
                                      <p:cBhvr additive="base">
                                        <p:cTn id="24" dur="10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17"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76_Custom Layout">
    <p:spTree>
      <p:nvGrpSpPr>
        <p:cNvPr id="1" name=""/>
        <p:cNvGrpSpPr/>
        <p:nvPr/>
      </p:nvGrpSpPr>
      <p:grpSpPr>
        <a:xfrm>
          <a:off x="0" y="0"/>
          <a:ext cx="0" cy="0"/>
          <a:chOff x="0" y="0"/>
          <a:chExt cx="0" cy="0"/>
        </a:xfrm>
      </p:grpSpPr>
      <p:sp>
        <p:nvSpPr>
          <p:cNvPr id="41" name="Picture Placeholder 15"/>
          <p:cNvSpPr>
            <a:spLocks noGrp="1"/>
          </p:cNvSpPr>
          <p:nvPr>
            <p:ph type="pic" sz="quarter" idx="10" hasCustomPrompt="1"/>
          </p:nvPr>
        </p:nvSpPr>
        <p:spPr>
          <a:xfrm>
            <a:off x="7228910" y="2475212"/>
            <a:ext cx="2820557" cy="3255264"/>
          </a:xfrm>
          <a:prstGeom prst="rect">
            <a:avLst/>
          </a:prstGeom>
          <a:pattFill prst="lgGrid">
            <a:fgClr>
              <a:schemeClr val="bg1"/>
            </a:fgClr>
            <a:bgClr>
              <a:schemeClr val="tx2">
                <a:lumMod val="10000"/>
                <a:lumOff val="90000"/>
              </a:schemeClr>
            </a:bgClr>
          </a:pattFill>
          <a:ln>
            <a:noFill/>
          </a:ln>
          <a:effectLst>
            <a:outerShdw blurRad="546100" dist="495300" dir="8100000" sx="94000" sy="94000" algn="ctr" rotWithShape="0">
              <a:srgbClr val="000000">
                <a:alpha val="40000"/>
              </a:srgbClr>
            </a:outerShdw>
          </a:effectLst>
          <a:scene3d>
            <a:camera prst="isometricTopUp"/>
            <a:lightRig rig="threePt" dir="t"/>
          </a:scene3d>
          <a:sp3d extrusionH="76200"/>
        </p:spPr>
        <p:txBody>
          <a:bodyPr anchor="ctr"/>
          <a:lstStyle>
            <a:lvl1pPr marL="0" indent="0" algn="ctr">
              <a:buNone/>
              <a:defRPr baseline="0"/>
            </a:lvl1pPr>
          </a:lstStyle>
          <a:p>
            <a:r>
              <a:rPr lang="en-US" dirty="0"/>
              <a:t>Drag and drop picture</a:t>
            </a:r>
          </a:p>
        </p:txBody>
      </p:sp>
      <p:sp>
        <p:nvSpPr>
          <p:cNvPr id="42" name="Picture Placeholder 15"/>
          <p:cNvSpPr>
            <a:spLocks noGrp="1"/>
          </p:cNvSpPr>
          <p:nvPr>
            <p:ph type="pic" sz="quarter" idx="11" hasCustomPrompt="1"/>
          </p:nvPr>
        </p:nvSpPr>
        <p:spPr>
          <a:xfrm>
            <a:off x="7228910" y="2113507"/>
            <a:ext cx="2820557" cy="3255264"/>
          </a:xfrm>
          <a:prstGeom prst="rect">
            <a:avLst/>
          </a:prstGeom>
          <a:pattFill prst="lgGrid">
            <a:fgClr>
              <a:schemeClr val="bg1"/>
            </a:fgClr>
            <a:bgClr>
              <a:schemeClr val="tx2">
                <a:lumMod val="10000"/>
                <a:lumOff val="90000"/>
              </a:schemeClr>
            </a:bgClr>
          </a:pattFill>
          <a:ln>
            <a:noFill/>
          </a:ln>
          <a:effectLst>
            <a:outerShdw blurRad="546100" dist="495300" dir="8100000" sx="94000" sy="94000" algn="ctr" rotWithShape="0">
              <a:srgbClr val="000000">
                <a:alpha val="40000"/>
              </a:srgbClr>
            </a:outerShdw>
          </a:effectLst>
          <a:scene3d>
            <a:camera prst="isometricTopUp"/>
            <a:lightRig rig="threePt" dir="t"/>
          </a:scene3d>
          <a:sp3d extrusionH="76200"/>
        </p:spPr>
        <p:txBody>
          <a:bodyPr anchor="ctr"/>
          <a:lstStyle>
            <a:lvl1pPr marL="0" indent="0" algn="ctr">
              <a:buNone/>
              <a:defRPr baseline="0"/>
            </a:lvl1pPr>
          </a:lstStyle>
          <a:p>
            <a:r>
              <a:rPr lang="en-US" dirty="0"/>
              <a:t>Drag and drop picture</a:t>
            </a:r>
          </a:p>
        </p:txBody>
      </p:sp>
      <p:sp>
        <p:nvSpPr>
          <p:cNvPr id="43" name="Picture Placeholder 15"/>
          <p:cNvSpPr>
            <a:spLocks noGrp="1"/>
          </p:cNvSpPr>
          <p:nvPr>
            <p:ph type="pic" sz="quarter" idx="12" hasCustomPrompt="1"/>
          </p:nvPr>
        </p:nvSpPr>
        <p:spPr>
          <a:xfrm>
            <a:off x="7228910" y="1751802"/>
            <a:ext cx="2820557" cy="3255264"/>
          </a:xfrm>
          <a:prstGeom prst="rect">
            <a:avLst/>
          </a:prstGeom>
          <a:pattFill prst="lgGrid">
            <a:fgClr>
              <a:schemeClr val="bg1"/>
            </a:fgClr>
            <a:bgClr>
              <a:schemeClr val="tx2">
                <a:lumMod val="10000"/>
                <a:lumOff val="90000"/>
              </a:schemeClr>
            </a:bgClr>
          </a:pattFill>
          <a:ln>
            <a:noFill/>
          </a:ln>
          <a:effectLst>
            <a:outerShdw blurRad="546100" dist="495300" dir="8100000" sx="94000" sy="94000" algn="ctr" rotWithShape="0">
              <a:srgbClr val="000000">
                <a:alpha val="40000"/>
              </a:srgbClr>
            </a:outerShdw>
          </a:effectLst>
          <a:scene3d>
            <a:camera prst="isometricTopUp"/>
            <a:lightRig rig="threePt" dir="t"/>
          </a:scene3d>
          <a:sp3d extrusionH="76200"/>
        </p:spPr>
        <p:txBody>
          <a:bodyPr anchor="ctr"/>
          <a:lstStyle>
            <a:lvl1pPr marL="0" indent="0" algn="ctr">
              <a:buNone/>
              <a:defRPr baseline="0"/>
            </a:lvl1pPr>
          </a:lstStyle>
          <a:p>
            <a:r>
              <a:rPr lang="en-US" dirty="0"/>
              <a:t>Drag and drop picture</a:t>
            </a:r>
          </a:p>
        </p:txBody>
      </p:sp>
      <p:sp>
        <p:nvSpPr>
          <p:cNvPr id="44" name="Picture Placeholder 15"/>
          <p:cNvSpPr>
            <a:spLocks noGrp="1"/>
          </p:cNvSpPr>
          <p:nvPr>
            <p:ph type="pic" sz="quarter" idx="13" hasCustomPrompt="1"/>
          </p:nvPr>
        </p:nvSpPr>
        <p:spPr>
          <a:xfrm>
            <a:off x="7228910" y="1390097"/>
            <a:ext cx="2820557" cy="3255264"/>
          </a:xfrm>
          <a:prstGeom prst="rect">
            <a:avLst/>
          </a:prstGeom>
          <a:pattFill prst="lgGrid">
            <a:fgClr>
              <a:schemeClr val="bg1"/>
            </a:fgClr>
            <a:bgClr>
              <a:schemeClr val="tx2">
                <a:lumMod val="10000"/>
                <a:lumOff val="90000"/>
              </a:schemeClr>
            </a:bgClr>
          </a:pattFill>
          <a:ln>
            <a:noFill/>
          </a:ln>
          <a:effectLst>
            <a:outerShdw blurRad="546100" dist="495300" dir="8100000" sx="94000" sy="94000" algn="ctr" rotWithShape="0">
              <a:srgbClr val="000000">
                <a:alpha val="40000"/>
              </a:srgbClr>
            </a:outerShdw>
          </a:effectLst>
          <a:scene3d>
            <a:camera prst="isometricTopUp"/>
            <a:lightRig rig="threePt" dir="t"/>
          </a:scene3d>
          <a:sp3d extrusionH="76200"/>
        </p:spPr>
        <p:txBody>
          <a:bodyPr anchor="ctr"/>
          <a:lstStyle>
            <a:lvl1pPr marL="0" indent="0" algn="ctr">
              <a:buNone/>
              <a:defRPr baseline="0"/>
            </a:lvl1pPr>
          </a:lstStyle>
          <a:p>
            <a:r>
              <a:rPr lang="en-US" dirty="0"/>
              <a:t>Drag and drop picture</a:t>
            </a:r>
          </a:p>
        </p:txBody>
      </p:sp>
    </p:spTree>
    <p:extLst>
      <p:ext uri="{BB962C8B-B14F-4D97-AF65-F5344CB8AC3E}">
        <p14:creationId xmlns:p14="http://schemas.microsoft.com/office/powerpoint/2010/main" val="1670999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par>
                                <p:cTn id="8" presetID="42" presetClass="path" presetSubtype="0" decel="100000" fill="hold" grpId="1" nodeType="withEffect">
                                  <p:stCondLst>
                                    <p:cond delay="0"/>
                                  </p:stCondLst>
                                  <p:childTnLst>
                                    <p:animMotion origin="layout" path="M 3.40711E-6 1.85185E-6 L 3.40711E-6 0.08669 " pathEditMode="relative" rAng="0" ptsTypes="AA">
                                      <p:cBhvr>
                                        <p:cTn id="9" dur="1000" spd="-100000" fill="hold"/>
                                        <p:tgtEl>
                                          <p:spTgt spid="41"/>
                                        </p:tgtEl>
                                        <p:attrNameLst>
                                          <p:attrName>ppt_x</p:attrName>
                                          <p:attrName>ppt_y</p:attrName>
                                        </p:attrNameLst>
                                      </p:cBhvr>
                                      <p:rCtr x="0" y="4329"/>
                                    </p:animMotion>
                                  </p:childTnLst>
                                </p:cTn>
                              </p:par>
                              <p:par>
                                <p:cTn id="10" presetID="10" presetClass="entr" presetSubtype="0" fill="hold" grpId="0" nodeType="withEffect">
                                  <p:stCondLst>
                                    <p:cond delay="50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par>
                                <p:cTn id="13" presetID="42" presetClass="path" presetSubtype="0" decel="100000" fill="hold" grpId="1" nodeType="withEffect">
                                  <p:stCondLst>
                                    <p:cond delay="500"/>
                                  </p:stCondLst>
                                  <p:childTnLst>
                                    <p:animMotion origin="layout" path="M 3.40711E-6 3.88889E-6 L 3.40711E-6 0.08669 " pathEditMode="relative" rAng="0" ptsTypes="AA">
                                      <p:cBhvr>
                                        <p:cTn id="14" dur="1000" spd="-100000" fill="hold"/>
                                        <p:tgtEl>
                                          <p:spTgt spid="42"/>
                                        </p:tgtEl>
                                        <p:attrNameLst>
                                          <p:attrName>ppt_x</p:attrName>
                                          <p:attrName>ppt_y</p:attrName>
                                        </p:attrNameLst>
                                      </p:cBhvr>
                                      <p:rCtr x="0" y="4329"/>
                                    </p:animMotion>
                                  </p:childTnLst>
                                </p:cTn>
                              </p:par>
                              <p:par>
                                <p:cTn id="15" presetID="10" presetClass="entr" presetSubtype="0" fill="hold" grpId="0" nodeType="withEffect">
                                  <p:stCondLst>
                                    <p:cond delay="100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par>
                                <p:cTn id="18" presetID="42" presetClass="path" presetSubtype="0" decel="100000" fill="hold" grpId="1" nodeType="withEffect">
                                  <p:stCondLst>
                                    <p:cond delay="1000"/>
                                  </p:stCondLst>
                                  <p:childTnLst>
                                    <p:animMotion origin="layout" path="M 3.40711E-6 1.66667E-6 L 3.40711E-6 0.08669 " pathEditMode="relative" rAng="0" ptsTypes="AA">
                                      <p:cBhvr>
                                        <p:cTn id="19" dur="1000" spd="-100000" fill="hold"/>
                                        <p:tgtEl>
                                          <p:spTgt spid="43"/>
                                        </p:tgtEl>
                                        <p:attrNameLst>
                                          <p:attrName>ppt_x</p:attrName>
                                          <p:attrName>ppt_y</p:attrName>
                                        </p:attrNameLst>
                                      </p:cBhvr>
                                      <p:rCtr x="0" y="4329"/>
                                    </p:animMotion>
                                  </p:childTnLst>
                                </p:cTn>
                              </p:par>
                              <p:par>
                                <p:cTn id="20" presetID="10" presetClass="entr" presetSubtype="0" fill="hold" grpId="0" nodeType="withEffect">
                                  <p:stCondLst>
                                    <p:cond delay="150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par>
                                <p:cTn id="23" presetID="42" presetClass="path" presetSubtype="0" decel="100000" fill="hold" grpId="1" nodeType="withEffect">
                                  <p:stCondLst>
                                    <p:cond delay="1500"/>
                                  </p:stCondLst>
                                  <p:childTnLst>
                                    <p:animMotion origin="layout" path="M 3.40711E-6 -5.55556E-7 L 3.40711E-6 0.08669 " pathEditMode="relative" rAng="0" ptsTypes="AA">
                                      <p:cBhvr>
                                        <p:cTn id="24" dur="1000" spd="-100000" fill="hold"/>
                                        <p:tgtEl>
                                          <p:spTgt spid="44"/>
                                        </p:tgtEl>
                                        <p:attrNameLst>
                                          <p:attrName>ppt_x</p:attrName>
                                          <p:attrName>ppt_y</p:attrName>
                                        </p:attrNameLst>
                                      </p:cBhvr>
                                      <p:rCtr x="0" y="432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1" grpId="1" animBg="1"/>
      <p:bldP spid="42" grpId="0" animBg="1"/>
      <p:bldP spid="42" grpId="1" animBg="1"/>
      <p:bldP spid="43" grpId="0" animBg="1"/>
      <p:bldP spid="43" grpId="1" animBg="1"/>
      <p:bldP spid="44" grpId="0" animBg="1"/>
      <p:bldP spid="44" grpId="1"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9_Custom Layout">
    <p:spTree>
      <p:nvGrpSpPr>
        <p:cNvPr id="1" name=""/>
        <p:cNvGrpSpPr/>
        <p:nvPr/>
      </p:nvGrpSpPr>
      <p:grpSpPr>
        <a:xfrm>
          <a:off x="0" y="0"/>
          <a:ext cx="0" cy="0"/>
          <a:chOff x="0" y="0"/>
          <a:chExt cx="0" cy="0"/>
        </a:xfrm>
      </p:grpSpPr>
      <p:sp>
        <p:nvSpPr>
          <p:cNvPr id="31" name="Picture Placeholder 30">
            <a:extLst>
              <a:ext uri="{FF2B5EF4-FFF2-40B4-BE49-F238E27FC236}">
                <a16:creationId xmlns:a16="http://schemas.microsoft.com/office/drawing/2014/main" id="{D20A1C01-5A8D-4D28-BD2A-5F7CD77A5EE8}"/>
              </a:ext>
            </a:extLst>
          </p:cNvPr>
          <p:cNvSpPr>
            <a:spLocks noGrp="1"/>
          </p:cNvSpPr>
          <p:nvPr>
            <p:ph type="pic" sz="quarter" idx="38"/>
          </p:nvPr>
        </p:nvSpPr>
        <p:spPr>
          <a:xfrm>
            <a:off x="3062931" y="0"/>
            <a:ext cx="3003208" cy="3399135"/>
          </a:xfrm>
          <a:custGeom>
            <a:avLst/>
            <a:gdLst>
              <a:gd name="connsiteX0" fmla="*/ 0 w 6007198"/>
              <a:gd name="connsiteY0" fmla="*/ 0 h 6798269"/>
              <a:gd name="connsiteX1" fmla="*/ 6007198 w 6007198"/>
              <a:gd name="connsiteY1" fmla="*/ 0 h 6798269"/>
              <a:gd name="connsiteX2" fmla="*/ 6007198 w 6007198"/>
              <a:gd name="connsiteY2" fmla="*/ 6798269 h 6798269"/>
              <a:gd name="connsiteX3" fmla="*/ 0 w 6007198"/>
              <a:gd name="connsiteY3" fmla="*/ 6798269 h 6798269"/>
            </a:gdLst>
            <a:ahLst/>
            <a:cxnLst>
              <a:cxn ang="0">
                <a:pos x="connsiteX0" y="connsiteY0"/>
              </a:cxn>
              <a:cxn ang="0">
                <a:pos x="connsiteX1" y="connsiteY1"/>
              </a:cxn>
              <a:cxn ang="0">
                <a:pos x="connsiteX2" y="connsiteY2"/>
              </a:cxn>
              <a:cxn ang="0">
                <a:pos x="connsiteX3" y="connsiteY3"/>
              </a:cxn>
            </a:cxnLst>
            <a:rect l="l" t="t" r="r" b="b"/>
            <a:pathLst>
              <a:path w="6007198" h="6798269">
                <a:moveTo>
                  <a:pt x="0" y="0"/>
                </a:moveTo>
                <a:lnTo>
                  <a:pt x="6007198" y="0"/>
                </a:lnTo>
                <a:lnTo>
                  <a:pt x="6007198" y="6798269"/>
                </a:lnTo>
                <a:lnTo>
                  <a:pt x="0" y="6798269"/>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32" name="Picture Placeholder 31">
            <a:extLst>
              <a:ext uri="{FF2B5EF4-FFF2-40B4-BE49-F238E27FC236}">
                <a16:creationId xmlns:a16="http://schemas.microsoft.com/office/drawing/2014/main" id="{AFA33A9A-7C63-48CF-80D3-E8B89809C8F6}"/>
              </a:ext>
            </a:extLst>
          </p:cNvPr>
          <p:cNvSpPr>
            <a:spLocks noGrp="1"/>
          </p:cNvSpPr>
          <p:nvPr>
            <p:ph type="pic" sz="quarter" idx="39"/>
          </p:nvPr>
        </p:nvSpPr>
        <p:spPr>
          <a:xfrm>
            <a:off x="6125861" y="0"/>
            <a:ext cx="3003208" cy="3399135"/>
          </a:xfrm>
          <a:custGeom>
            <a:avLst/>
            <a:gdLst>
              <a:gd name="connsiteX0" fmla="*/ 0 w 6007198"/>
              <a:gd name="connsiteY0" fmla="*/ 0 h 6798269"/>
              <a:gd name="connsiteX1" fmla="*/ 6007198 w 6007198"/>
              <a:gd name="connsiteY1" fmla="*/ 0 h 6798269"/>
              <a:gd name="connsiteX2" fmla="*/ 6007198 w 6007198"/>
              <a:gd name="connsiteY2" fmla="*/ 6798269 h 6798269"/>
              <a:gd name="connsiteX3" fmla="*/ 0 w 6007198"/>
              <a:gd name="connsiteY3" fmla="*/ 6798269 h 6798269"/>
            </a:gdLst>
            <a:ahLst/>
            <a:cxnLst>
              <a:cxn ang="0">
                <a:pos x="connsiteX0" y="connsiteY0"/>
              </a:cxn>
              <a:cxn ang="0">
                <a:pos x="connsiteX1" y="connsiteY1"/>
              </a:cxn>
              <a:cxn ang="0">
                <a:pos x="connsiteX2" y="connsiteY2"/>
              </a:cxn>
              <a:cxn ang="0">
                <a:pos x="connsiteX3" y="connsiteY3"/>
              </a:cxn>
            </a:cxnLst>
            <a:rect l="l" t="t" r="r" b="b"/>
            <a:pathLst>
              <a:path w="6007198" h="6798269">
                <a:moveTo>
                  <a:pt x="0" y="0"/>
                </a:moveTo>
                <a:lnTo>
                  <a:pt x="6007198" y="0"/>
                </a:lnTo>
                <a:lnTo>
                  <a:pt x="6007198" y="6798269"/>
                </a:lnTo>
                <a:lnTo>
                  <a:pt x="0" y="6798269"/>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34" name="Picture Placeholder 33">
            <a:extLst>
              <a:ext uri="{FF2B5EF4-FFF2-40B4-BE49-F238E27FC236}">
                <a16:creationId xmlns:a16="http://schemas.microsoft.com/office/drawing/2014/main" id="{F2BA50BE-6CD6-438C-ABA3-F0CA17693FC6}"/>
              </a:ext>
            </a:extLst>
          </p:cNvPr>
          <p:cNvSpPr>
            <a:spLocks noGrp="1"/>
          </p:cNvSpPr>
          <p:nvPr>
            <p:ph type="pic" sz="quarter" idx="40"/>
          </p:nvPr>
        </p:nvSpPr>
        <p:spPr>
          <a:xfrm>
            <a:off x="0" y="3458865"/>
            <a:ext cx="3003208" cy="3399135"/>
          </a:xfrm>
          <a:custGeom>
            <a:avLst/>
            <a:gdLst>
              <a:gd name="connsiteX0" fmla="*/ 0 w 6007198"/>
              <a:gd name="connsiteY0" fmla="*/ 0 h 6798269"/>
              <a:gd name="connsiteX1" fmla="*/ 6007198 w 6007198"/>
              <a:gd name="connsiteY1" fmla="*/ 0 h 6798269"/>
              <a:gd name="connsiteX2" fmla="*/ 6007198 w 6007198"/>
              <a:gd name="connsiteY2" fmla="*/ 6798269 h 6798269"/>
              <a:gd name="connsiteX3" fmla="*/ 0 w 6007198"/>
              <a:gd name="connsiteY3" fmla="*/ 6798269 h 6798269"/>
            </a:gdLst>
            <a:ahLst/>
            <a:cxnLst>
              <a:cxn ang="0">
                <a:pos x="connsiteX0" y="connsiteY0"/>
              </a:cxn>
              <a:cxn ang="0">
                <a:pos x="connsiteX1" y="connsiteY1"/>
              </a:cxn>
              <a:cxn ang="0">
                <a:pos x="connsiteX2" y="connsiteY2"/>
              </a:cxn>
              <a:cxn ang="0">
                <a:pos x="connsiteX3" y="connsiteY3"/>
              </a:cxn>
            </a:cxnLst>
            <a:rect l="l" t="t" r="r" b="b"/>
            <a:pathLst>
              <a:path w="6007198" h="6798269">
                <a:moveTo>
                  <a:pt x="0" y="0"/>
                </a:moveTo>
                <a:lnTo>
                  <a:pt x="6007198" y="0"/>
                </a:lnTo>
                <a:lnTo>
                  <a:pt x="6007198" y="6798269"/>
                </a:lnTo>
                <a:lnTo>
                  <a:pt x="0" y="6798269"/>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35" name="Picture Placeholder 34">
            <a:extLst>
              <a:ext uri="{FF2B5EF4-FFF2-40B4-BE49-F238E27FC236}">
                <a16:creationId xmlns:a16="http://schemas.microsoft.com/office/drawing/2014/main" id="{B1D48CD9-A0E5-4ECB-A530-D4DAC86466F9}"/>
              </a:ext>
            </a:extLst>
          </p:cNvPr>
          <p:cNvSpPr>
            <a:spLocks noGrp="1"/>
          </p:cNvSpPr>
          <p:nvPr>
            <p:ph type="pic" sz="quarter" idx="41"/>
          </p:nvPr>
        </p:nvSpPr>
        <p:spPr>
          <a:xfrm>
            <a:off x="3062931" y="3458865"/>
            <a:ext cx="3003208" cy="3399135"/>
          </a:xfrm>
          <a:custGeom>
            <a:avLst/>
            <a:gdLst>
              <a:gd name="connsiteX0" fmla="*/ 0 w 6007198"/>
              <a:gd name="connsiteY0" fmla="*/ 0 h 6798269"/>
              <a:gd name="connsiteX1" fmla="*/ 6007198 w 6007198"/>
              <a:gd name="connsiteY1" fmla="*/ 0 h 6798269"/>
              <a:gd name="connsiteX2" fmla="*/ 6007198 w 6007198"/>
              <a:gd name="connsiteY2" fmla="*/ 6798269 h 6798269"/>
              <a:gd name="connsiteX3" fmla="*/ 0 w 6007198"/>
              <a:gd name="connsiteY3" fmla="*/ 6798269 h 6798269"/>
            </a:gdLst>
            <a:ahLst/>
            <a:cxnLst>
              <a:cxn ang="0">
                <a:pos x="connsiteX0" y="connsiteY0"/>
              </a:cxn>
              <a:cxn ang="0">
                <a:pos x="connsiteX1" y="connsiteY1"/>
              </a:cxn>
              <a:cxn ang="0">
                <a:pos x="connsiteX2" y="connsiteY2"/>
              </a:cxn>
              <a:cxn ang="0">
                <a:pos x="connsiteX3" y="connsiteY3"/>
              </a:cxn>
            </a:cxnLst>
            <a:rect l="l" t="t" r="r" b="b"/>
            <a:pathLst>
              <a:path w="6007198" h="6798269">
                <a:moveTo>
                  <a:pt x="0" y="0"/>
                </a:moveTo>
                <a:lnTo>
                  <a:pt x="6007198" y="0"/>
                </a:lnTo>
                <a:lnTo>
                  <a:pt x="6007198" y="6798269"/>
                </a:lnTo>
                <a:lnTo>
                  <a:pt x="0" y="6798269"/>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33" name="Picture Placeholder 32">
            <a:extLst>
              <a:ext uri="{FF2B5EF4-FFF2-40B4-BE49-F238E27FC236}">
                <a16:creationId xmlns:a16="http://schemas.microsoft.com/office/drawing/2014/main" id="{93736B91-70C5-47D4-915B-F2450F410BD0}"/>
              </a:ext>
            </a:extLst>
          </p:cNvPr>
          <p:cNvSpPr>
            <a:spLocks noGrp="1"/>
          </p:cNvSpPr>
          <p:nvPr>
            <p:ph type="pic" sz="quarter" idx="42"/>
          </p:nvPr>
        </p:nvSpPr>
        <p:spPr>
          <a:xfrm>
            <a:off x="9188792" y="0"/>
            <a:ext cx="3003209" cy="3399135"/>
          </a:xfrm>
          <a:custGeom>
            <a:avLst/>
            <a:gdLst>
              <a:gd name="connsiteX0" fmla="*/ 0 w 6007200"/>
              <a:gd name="connsiteY0" fmla="*/ 0 h 6798269"/>
              <a:gd name="connsiteX1" fmla="*/ 6007200 w 6007200"/>
              <a:gd name="connsiteY1" fmla="*/ 0 h 6798269"/>
              <a:gd name="connsiteX2" fmla="*/ 6007200 w 6007200"/>
              <a:gd name="connsiteY2" fmla="*/ 6798269 h 6798269"/>
              <a:gd name="connsiteX3" fmla="*/ 0 w 6007200"/>
              <a:gd name="connsiteY3" fmla="*/ 6798269 h 6798269"/>
            </a:gdLst>
            <a:ahLst/>
            <a:cxnLst>
              <a:cxn ang="0">
                <a:pos x="connsiteX0" y="connsiteY0"/>
              </a:cxn>
              <a:cxn ang="0">
                <a:pos x="connsiteX1" y="connsiteY1"/>
              </a:cxn>
              <a:cxn ang="0">
                <a:pos x="connsiteX2" y="connsiteY2"/>
              </a:cxn>
              <a:cxn ang="0">
                <a:pos x="connsiteX3" y="connsiteY3"/>
              </a:cxn>
            </a:cxnLst>
            <a:rect l="l" t="t" r="r" b="b"/>
            <a:pathLst>
              <a:path w="6007200" h="6798269">
                <a:moveTo>
                  <a:pt x="0" y="0"/>
                </a:moveTo>
                <a:lnTo>
                  <a:pt x="6007200" y="0"/>
                </a:lnTo>
                <a:lnTo>
                  <a:pt x="6007200" y="6798269"/>
                </a:lnTo>
                <a:lnTo>
                  <a:pt x="0" y="6798269"/>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36" name="Picture Placeholder 35">
            <a:extLst>
              <a:ext uri="{FF2B5EF4-FFF2-40B4-BE49-F238E27FC236}">
                <a16:creationId xmlns:a16="http://schemas.microsoft.com/office/drawing/2014/main" id="{1F9A97A3-008B-4DBE-8BA2-2FBF3BDFE4E2}"/>
              </a:ext>
            </a:extLst>
          </p:cNvPr>
          <p:cNvSpPr>
            <a:spLocks noGrp="1"/>
          </p:cNvSpPr>
          <p:nvPr>
            <p:ph type="pic" sz="quarter" idx="43"/>
          </p:nvPr>
        </p:nvSpPr>
        <p:spPr>
          <a:xfrm>
            <a:off x="6125861" y="3458865"/>
            <a:ext cx="3003209" cy="3399135"/>
          </a:xfrm>
          <a:custGeom>
            <a:avLst/>
            <a:gdLst>
              <a:gd name="connsiteX0" fmla="*/ 0 w 6007200"/>
              <a:gd name="connsiteY0" fmla="*/ 0 h 6798269"/>
              <a:gd name="connsiteX1" fmla="*/ 6007200 w 6007200"/>
              <a:gd name="connsiteY1" fmla="*/ 0 h 6798269"/>
              <a:gd name="connsiteX2" fmla="*/ 6007200 w 6007200"/>
              <a:gd name="connsiteY2" fmla="*/ 6798269 h 6798269"/>
              <a:gd name="connsiteX3" fmla="*/ 0 w 6007200"/>
              <a:gd name="connsiteY3" fmla="*/ 6798269 h 6798269"/>
            </a:gdLst>
            <a:ahLst/>
            <a:cxnLst>
              <a:cxn ang="0">
                <a:pos x="connsiteX0" y="connsiteY0"/>
              </a:cxn>
              <a:cxn ang="0">
                <a:pos x="connsiteX1" y="connsiteY1"/>
              </a:cxn>
              <a:cxn ang="0">
                <a:pos x="connsiteX2" y="connsiteY2"/>
              </a:cxn>
              <a:cxn ang="0">
                <a:pos x="connsiteX3" y="connsiteY3"/>
              </a:cxn>
            </a:cxnLst>
            <a:rect l="l" t="t" r="r" b="b"/>
            <a:pathLst>
              <a:path w="6007200" h="6798269">
                <a:moveTo>
                  <a:pt x="0" y="0"/>
                </a:moveTo>
                <a:lnTo>
                  <a:pt x="6007200" y="0"/>
                </a:lnTo>
                <a:lnTo>
                  <a:pt x="6007200" y="6798269"/>
                </a:lnTo>
                <a:lnTo>
                  <a:pt x="0" y="6798269"/>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16858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300"/>
                                        <p:tgtEl>
                                          <p:spTgt spid="31"/>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300"/>
                                        <p:tgtEl>
                                          <p:spTgt spid="32"/>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300"/>
                                        <p:tgtEl>
                                          <p:spTgt spid="33"/>
                                        </p:tgtEl>
                                      </p:cBhvr>
                                    </p:animEffect>
                                  </p:childTnLst>
                                </p:cTn>
                              </p:par>
                              <p:par>
                                <p:cTn id="14" presetID="10" presetClass="entr" presetSubtype="0" fill="hold" grpId="0" nodeType="withEffect">
                                  <p:stCondLst>
                                    <p:cond delay="80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300"/>
                                        <p:tgtEl>
                                          <p:spTgt spid="34"/>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300"/>
                                        <p:tgtEl>
                                          <p:spTgt spid="35"/>
                                        </p:tgtEl>
                                      </p:cBhvr>
                                    </p:animEffect>
                                  </p:childTnLst>
                                </p:cTn>
                              </p:par>
                              <p:par>
                                <p:cTn id="20" presetID="10" presetClass="entr" presetSubtype="0" fill="hold" grpId="0" nodeType="withEffect">
                                  <p:stCondLst>
                                    <p:cond delay="120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3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4" grpId="0" animBg="1"/>
      <p:bldP spid="35" grpId="0" animBg="1"/>
      <p:bldP spid="33" grpId="0" animBg="1"/>
      <p:bldP spid="36" grpId="0" animBg="1"/>
    </p:bldLst>
  </p:timing>
  <p:extLst>
    <p:ext uri="{DCECCB84-F9BA-43D5-87BE-67443E8EF086}">
      <p15:sldGuideLst xmlns:p15="http://schemas.microsoft.com/office/powerpoint/2012/main">
        <p15:guide id="4" orient="horz" pos="4320">
          <p15:clr>
            <a:srgbClr val="FBAE40"/>
          </p15:clr>
        </p15:guide>
        <p15:guide id="5" pos="768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801F2-2CB9-4C5B-846F-A8E980D292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a-IR"/>
          </a:p>
        </p:txBody>
      </p:sp>
      <p:sp>
        <p:nvSpPr>
          <p:cNvPr id="3" name="Text Placeholder 2">
            <a:extLst>
              <a:ext uri="{FF2B5EF4-FFF2-40B4-BE49-F238E27FC236}">
                <a16:creationId xmlns:a16="http://schemas.microsoft.com/office/drawing/2014/main" id="{F54DBB41-C5D8-406C-9517-A8456EAD74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C50591-8DF3-447F-B9DB-ECE69126F092}"/>
              </a:ext>
            </a:extLst>
          </p:cNvPr>
          <p:cNvSpPr>
            <a:spLocks noGrp="1"/>
          </p:cNvSpPr>
          <p:nvPr>
            <p:ph type="dt" sz="half" idx="10"/>
          </p:nvPr>
        </p:nvSpPr>
        <p:spPr/>
        <p:txBody>
          <a:bodyPr/>
          <a:lstStyle/>
          <a:p>
            <a:fld id="{EB16E84C-62E9-4C49-ADAC-C5494B3B9404}" type="datetimeFigureOut">
              <a:rPr lang="fa-IR" smtClean="0"/>
              <a:t>26/11/1447</a:t>
            </a:fld>
            <a:endParaRPr lang="fa-IR"/>
          </a:p>
        </p:txBody>
      </p:sp>
      <p:sp>
        <p:nvSpPr>
          <p:cNvPr id="5" name="Footer Placeholder 4">
            <a:extLst>
              <a:ext uri="{FF2B5EF4-FFF2-40B4-BE49-F238E27FC236}">
                <a16:creationId xmlns:a16="http://schemas.microsoft.com/office/drawing/2014/main" id="{3C8B697E-9FE0-4FAB-B3A9-334710126427}"/>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id="{C5AEF881-47AF-4138-B131-DC6901820944}"/>
              </a:ext>
            </a:extLst>
          </p:cNvPr>
          <p:cNvSpPr>
            <a:spLocks noGrp="1"/>
          </p:cNvSpPr>
          <p:nvPr>
            <p:ph type="sldNum" sz="quarter" idx="12"/>
          </p:nvPr>
        </p:nvSpPr>
        <p:spPr/>
        <p:txBody>
          <a:bodyPr/>
          <a:lstStyle/>
          <a:p>
            <a:fld id="{0AA38057-BFD9-42C5-9238-3B88933F332E}" type="slidenum">
              <a:rPr lang="fa-IR" smtClean="0"/>
              <a:t>‹#›</a:t>
            </a:fld>
            <a:endParaRPr lang="fa-IR"/>
          </a:p>
        </p:txBody>
      </p:sp>
    </p:spTree>
    <p:extLst>
      <p:ext uri="{BB962C8B-B14F-4D97-AF65-F5344CB8AC3E}">
        <p14:creationId xmlns:p14="http://schemas.microsoft.com/office/powerpoint/2010/main" val="37798486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0_Custom Layout">
    <p:spTree>
      <p:nvGrpSpPr>
        <p:cNvPr id="1" name=""/>
        <p:cNvGrpSpPr/>
        <p:nvPr/>
      </p:nvGrpSpPr>
      <p:grpSpPr>
        <a:xfrm>
          <a:off x="0" y="0"/>
          <a:ext cx="0" cy="0"/>
          <a:chOff x="0" y="0"/>
          <a:chExt cx="0" cy="0"/>
        </a:xfrm>
      </p:grpSpPr>
      <p:sp>
        <p:nvSpPr>
          <p:cNvPr id="31" name="Picture Placeholder 30">
            <a:extLst>
              <a:ext uri="{FF2B5EF4-FFF2-40B4-BE49-F238E27FC236}">
                <a16:creationId xmlns:a16="http://schemas.microsoft.com/office/drawing/2014/main" id="{D20A1C01-5A8D-4D28-BD2A-5F7CD77A5EE8}"/>
              </a:ext>
            </a:extLst>
          </p:cNvPr>
          <p:cNvSpPr>
            <a:spLocks noGrp="1"/>
          </p:cNvSpPr>
          <p:nvPr>
            <p:ph type="pic" sz="quarter" idx="38"/>
          </p:nvPr>
        </p:nvSpPr>
        <p:spPr>
          <a:xfrm>
            <a:off x="3062931" y="0"/>
            <a:ext cx="3003208" cy="3399135"/>
          </a:xfrm>
          <a:custGeom>
            <a:avLst/>
            <a:gdLst>
              <a:gd name="connsiteX0" fmla="*/ 0 w 6007198"/>
              <a:gd name="connsiteY0" fmla="*/ 0 h 6798269"/>
              <a:gd name="connsiteX1" fmla="*/ 6007198 w 6007198"/>
              <a:gd name="connsiteY1" fmla="*/ 0 h 6798269"/>
              <a:gd name="connsiteX2" fmla="*/ 6007198 w 6007198"/>
              <a:gd name="connsiteY2" fmla="*/ 6798269 h 6798269"/>
              <a:gd name="connsiteX3" fmla="*/ 0 w 6007198"/>
              <a:gd name="connsiteY3" fmla="*/ 6798269 h 6798269"/>
            </a:gdLst>
            <a:ahLst/>
            <a:cxnLst>
              <a:cxn ang="0">
                <a:pos x="connsiteX0" y="connsiteY0"/>
              </a:cxn>
              <a:cxn ang="0">
                <a:pos x="connsiteX1" y="connsiteY1"/>
              </a:cxn>
              <a:cxn ang="0">
                <a:pos x="connsiteX2" y="connsiteY2"/>
              </a:cxn>
              <a:cxn ang="0">
                <a:pos x="connsiteX3" y="connsiteY3"/>
              </a:cxn>
            </a:cxnLst>
            <a:rect l="l" t="t" r="r" b="b"/>
            <a:pathLst>
              <a:path w="6007198" h="6798269">
                <a:moveTo>
                  <a:pt x="0" y="0"/>
                </a:moveTo>
                <a:lnTo>
                  <a:pt x="6007198" y="0"/>
                </a:lnTo>
                <a:lnTo>
                  <a:pt x="6007198" y="6798269"/>
                </a:lnTo>
                <a:lnTo>
                  <a:pt x="0" y="6798269"/>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32" name="Picture Placeholder 31">
            <a:extLst>
              <a:ext uri="{FF2B5EF4-FFF2-40B4-BE49-F238E27FC236}">
                <a16:creationId xmlns:a16="http://schemas.microsoft.com/office/drawing/2014/main" id="{AFA33A9A-7C63-48CF-80D3-E8B89809C8F6}"/>
              </a:ext>
            </a:extLst>
          </p:cNvPr>
          <p:cNvSpPr>
            <a:spLocks noGrp="1"/>
          </p:cNvSpPr>
          <p:nvPr>
            <p:ph type="pic" sz="quarter" idx="39"/>
          </p:nvPr>
        </p:nvSpPr>
        <p:spPr>
          <a:xfrm>
            <a:off x="6125861" y="0"/>
            <a:ext cx="3003208" cy="3399135"/>
          </a:xfrm>
          <a:custGeom>
            <a:avLst/>
            <a:gdLst>
              <a:gd name="connsiteX0" fmla="*/ 0 w 6007198"/>
              <a:gd name="connsiteY0" fmla="*/ 0 h 6798269"/>
              <a:gd name="connsiteX1" fmla="*/ 6007198 w 6007198"/>
              <a:gd name="connsiteY1" fmla="*/ 0 h 6798269"/>
              <a:gd name="connsiteX2" fmla="*/ 6007198 w 6007198"/>
              <a:gd name="connsiteY2" fmla="*/ 6798269 h 6798269"/>
              <a:gd name="connsiteX3" fmla="*/ 0 w 6007198"/>
              <a:gd name="connsiteY3" fmla="*/ 6798269 h 6798269"/>
            </a:gdLst>
            <a:ahLst/>
            <a:cxnLst>
              <a:cxn ang="0">
                <a:pos x="connsiteX0" y="connsiteY0"/>
              </a:cxn>
              <a:cxn ang="0">
                <a:pos x="connsiteX1" y="connsiteY1"/>
              </a:cxn>
              <a:cxn ang="0">
                <a:pos x="connsiteX2" y="connsiteY2"/>
              </a:cxn>
              <a:cxn ang="0">
                <a:pos x="connsiteX3" y="connsiteY3"/>
              </a:cxn>
            </a:cxnLst>
            <a:rect l="l" t="t" r="r" b="b"/>
            <a:pathLst>
              <a:path w="6007198" h="6798269">
                <a:moveTo>
                  <a:pt x="0" y="0"/>
                </a:moveTo>
                <a:lnTo>
                  <a:pt x="6007198" y="0"/>
                </a:lnTo>
                <a:lnTo>
                  <a:pt x="6007198" y="6798269"/>
                </a:lnTo>
                <a:lnTo>
                  <a:pt x="0" y="6798269"/>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34" name="Picture Placeholder 33">
            <a:extLst>
              <a:ext uri="{FF2B5EF4-FFF2-40B4-BE49-F238E27FC236}">
                <a16:creationId xmlns:a16="http://schemas.microsoft.com/office/drawing/2014/main" id="{F2BA50BE-6CD6-438C-ABA3-F0CA17693FC6}"/>
              </a:ext>
            </a:extLst>
          </p:cNvPr>
          <p:cNvSpPr>
            <a:spLocks noGrp="1"/>
          </p:cNvSpPr>
          <p:nvPr>
            <p:ph type="pic" sz="quarter" idx="40"/>
          </p:nvPr>
        </p:nvSpPr>
        <p:spPr>
          <a:xfrm>
            <a:off x="0" y="3458865"/>
            <a:ext cx="3003208" cy="3399135"/>
          </a:xfrm>
          <a:custGeom>
            <a:avLst/>
            <a:gdLst>
              <a:gd name="connsiteX0" fmla="*/ 0 w 6007198"/>
              <a:gd name="connsiteY0" fmla="*/ 0 h 6798269"/>
              <a:gd name="connsiteX1" fmla="*/ 6007198 w 6007198"/>
              <a:gd name="connsiteY1" fmla="*/ 0 h 6798269"/>
              <a:gd name="connsiteX2" fmla="*/ 6007198 w 6007198"/>
              <a:gd name="connsiteY2" fmla="*/ 6798269 h 6798269"/>
              <a:gd name="connsiteX3" fmla="*/ 0 w 6007198"/>
              <a:gd name="connsiteY3" fmla="*/ 6798269 h 6798269"/>
            </a:gdLst>
            <a:ahLst/>
            <a:cxnLst>
              <a:cxn ang="0">
                <a:pos x="connsiteX0" y="connsiteY0"/>
              </a:cxn>
              <a:cxn ang="0">
                <a:pos x="connsiteX1" y="connsiteY1"/>
              </a:cxn>
              <a:cxn ang="0">
                <a:pos x="connsiteX2" y="connsiteY2"/>
              </a:cxn>
              <a:cxn ang="0">
                <a:pos x="connsiteX3" y="connsiteY3"/>
              </a:cxn>
            </a:cxnLst>
            <a:rect l="l" t="t" r="r" b="b"/>
            <a:pathLst>
              <a:path w="6007198" h="6798269">
                <a:moveTo>
                  <a:pt x="0" y="0"/>
                </a:moveTo>
                <a:lnTo>
                  <a:pt x="6007198" y="0"/>
                </a:lnTo>
                <a:lnTo>
                  <a:pt x="6007198" y="6798269"/>
                </a:lnTo>
                <a:lnTo>
                  <a:pt x="0" y="6798269"/>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35" name="Picture Placeholder 34">
            <a:extLst>
              <a:ext uri="{FF2B5EF4-FFF2-40B4-BE49-F238E27FC236}">
                <a16:creationId xmlns:a16="http://schemas.microsoft.com/office/drawing/2014/main" id="{B1D48CD9-A0E5-4ECB-A530-D4DAC86466F9}"/>
              </a:ext>
            </a:extLst>
          </p:cNvPr>
          <p:cNvSpPr>
            <a:spLocks noGrp="1"/>
          </p:cNvSpPr>
          <p:nvPr>
            <p:ph type="pic" sz="quarter" idx="41"/>
          </p:nvPr>
        </p:nvSpPr>
        <p:spPr>
          <a:xfrm>
            <a:off x="3062931" y="3458865"/>
            <a:ext cx="3003208" cy="3399135"/>
          </a:xfrm>
          <a:custGeom>
            <a:avLst/>
            <a:gdLst>
              <a:gd name="connsiteX0" fmla="*/ 0 w 6007198"/>
              <a:gd name="connsiteY0" fmla="*/ 0 h 6798269"/>
              <a:gd name="connsiteX1" fmla="*/ 6007198 w 6007198"/>
              <a:gd name="connsiteY1" fmla="*/ 0 h 6798269"/>
              <a:gd name="connsiteX2" fmla="*/ 6007198 w 6007198"/>
              <a:gd name="connsiteY2" fmla="*/ 6798269 h 6798269"/>
              <a:gd name="connsiteX3" fmla="*/ 0 w 6007198"/>
              <a:gd name="connsiteY3" fmla="*/ 6798269 h 6798269"/>
            </a:gdLst>
            <a:ahLst/>
            <a:cxnLst>
              <a:cxn ang="0">
                <a:pos x="connsiteX0" y="connsiteY0"/>
              </a:cxn>
              <a:cxn ang="0">
                <a:pos x="connsiteX1" y="connsiteY1"/>
              </a:cxn>
              <a:cxn ang="0">
                <a:pos x="connsiteX2" y="connsiteY2"/>
              </a:cxn>
              <a:cxn ang="0">
                <a:pos x="connsiteX3" y="connsiteY3"/>
              </a:cxn>
            </a:cxnLst>
            <a:rect l="l" t="t" r="r" b="b"/>
            <a:pathLst>
              <a:path w="6007198" h="6798269">
                <a:moveTo>
                  <a:pt x="0" y="0"/>
                </a:moveTo>
                <a:lnTo>
                  <a:pt x="6007198" y="0"/>
                </a:lnTo>
                <a:lnTo>
                  <a:pt x="6007198" y="6798269"/>
                </a:lnTo>
                <a:lnTo>
                  <a:pt x="0" y="6798269"/>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33" name="Picture Placeholder 32">
            <a:extLst>
              <a:ext uri="{FF2B5EF4-FFF2-40B4-BE49-F238E27FC236}">
                <a16:creationId xmlns:a16="http://schemas.microsoft.com/office/drawing/2014/main" id="{93736B91-70C5-47D4-915B-F2450F410BD0}"/>
              </a:ext>
            </a:extLst>
          </p:cNvPr>
          <p:cNvSpPr>
            <a:spLocks noGrp="1"/>
          </p:cNvSpPr>
          <p:nvPr>
            <p:ph type="pic" sz="quarter" idx="42"/>
          </p:nvPr>
        </p:nvSpPr>
        <p:spPr>
          <a:xfrm>
            <a:off x="9188792" y="0"/>
            <a:ext cx="3003209" cy="3399135"/>
          </a:xfrm>
          <a:custGeom>
            <a:avLst/>
            <a:gdLst>
              <a:gd name="connsiteX0" fmla="*/ 0 w 6007200"/>
              <a:gd name="connsiteY0" fmla="*/ 0 h 6798269"/>
              <a:gd name="connsiteX1" fmla="*/ 6007200 w 6007200"/>
              <a:gd name="connsiteY1" fmla="*/ 0 h 6798269"/>
              <a:gd name="connsiteX2" fmla="*/ 6007200 w 6007200"/>
              <a:gd name="connsiteY2" fmla="*/ 6798269 h 6798269"/>
              <a:gd name="connsiteX3" fmla="*/ 0 w 6007200"/>
              <a:gd name="connsiteY3" fmla="*/ 6798269 h 6798269"/>
            </a:gdLst>
            <a:ahLst/>
            <a:cxnLst>
              <a:cxn ang="0">
                <a:pos x="connsiteX0" y="connsiteY0"/>
              </a:cxn>
              <a:cxn ang="0">
                <a:pos x="connsiteX1" y="connsiteY1"/>
              </a:cxn>
              <a:cxn ang="0">
                <a:pos x="connsiteX2" y="connsiteY2"/>
              </a:cxn>
              <a:cxn ang="0">
                <a:pos x="connsiteX3" y="connsiteY3"/>
              </a:cxn>
            </a:cxnLst>
            <a:rect l="l" t="t" r="r" b="b"/>
            <a:pathLst>
              <a:path w="6007200" h="6798269">
                <a:moveTo>
                  <a:pt x="0" y="0"/>
                </a:moveTo>
                <a:lnTo>
                  <a:pt x="6007200" y="0"/>
                </a:lnTo>
                <a:lnTo>
                  <a:pt x="6007200" y="6798269"/>
                </a:lnTo>
                <a:lnTo>
                  <a:pt x="0" y="6798269"/>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36" name="Picture Placeholder 35">
            <a:extLst>
              <a:ext uri="{FF2B5EF4-FFF2-40B4-BE49-F238E27FC236}">
                <a16:creationId xmlns:a16="http://schemas.microsoft.com/office/drawing/2014/main" id="{1F9A97A3-008B-4DBE-8BA2-2FBF3BDFE4E2}"/>
              </a:ext>
            </a:extLst>
          </p:cNvPr>
          <p:cNvSpPr>
            <a:spLocks noGrp="1"/>
          </p:cNvSpPr>
          <p:nvPr>
            <p:ph type="pic" sz="quarter" idx="43"/>
          </p:nvPr>
        </p:nvSpPr>
        <p:spPr>
          <a:xfrm>
            <a:off x="9188792" y="3458865"/>
            <a:ext cx="3003209" cy="3399135"/>
          </a:xfrm>
          <a:custGeom>
            <a:avLst/>
            <a:gdLst>
              <a:gd name="connsiteX0" fmla="*/ 0 w 6007200"/>
              <a:gd name="connsiteY0" fmla="*/ 0 h 6798269"/>
              <a:gd name="connsiteX1" fmla="*/ 6007200 w 6007200"/>
              <a:gd name="connsiteY1" fmla="*/ 0 h 6798269"/>
              <a:gd name="connsiteX2" fmla="*/ 6007200 w 6007200"/>
              <a:gd name="connsiteY2" fmla="*/ 6798269 h 6798269"/>
              <a:gd name="connsiteX3" fmla="*/ 0 w 6007200"/>
              <a:gd name="connsiteY3" fmla="*/ 6798269 h 6798269"/>
            </a:gdLst>
            <a:ahLst/>
            <a:cxnLst>
              <a:cxn ang="0">
                <a:pos x="connsiteX0" y="connsiteY0"/>
              </a:cxn>
              <a:cxn ang="0">
                <a:pos x="connsiteX1" y="connsiteY1"/>
              </a:cxn>
              <a:cxn ang="0">
                <a:pos x="connsiteX2" y="connsiteY2"/>
              </a:cxn>
              <a:cxn ang="0">
                <a:pos x="connsiteX3" y="connsiteY3"/>
              </a:cxn>
            </a:cxnLst>
            <a:rect l="l" t="t" r="r" b="b"/>
            <a:pathLst>
              <a:path w="6007200" h="6798269">
                <a:moveTo>
                  <a:pt x="0" y="0"/>
                </a:moveTo>
                <a:lnTo>
                  <a:pt x="6007200" y="0"/>
                </a:lnTo>
                <a:lnTo>
                  <a:pt x="6007200" y="6798269"/>
                </a:lnTo>
                <a:lnTo>
                  <a:pt x="0" y="6798269"/>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3500942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300"/>
                                        <p:tgtEl>
                                          <p:spTgt spid="31"/>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300"/>
                                        <p:tgtEl>
                                          <p:spTgt spid="32"/>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300"/>
                                        <p:tgtEl>
                                          <p:spTgt spid="33"/>
                                        </p:tgtEl>
                                      </p:cBhvr>
                                    </p:animEffect>
                                  </p:childTnLst>
                                </p:cTn>
                              </p:par>
                              <p:par>
                                <p:cTn id="14" presetID="10" presetClass="entr" presetSubtype="0" fill="hold" grpId="0" nodeType="withEffect">
                                  <p:stCondLst>
                                    <p:cond delay="80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300"/>
                                        <p:tgtEl>
                                          <p:spTgt spid="34"/>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300"/>
                                        <p:tgtEl>
                                          <p:spTgt spid="35"/>
                                        </p:tgtEl>
                                      </p:cBhvr>
                                    </p:animEffect>
                                  </p:childTnLst>
                                </p:cTn>
                              </p:par>
                              <p:par>
                                <p:cTn id="20" presetID="10" presetClass="entr" presetSubtype="0" fill="hold" grpId="0" nodeType="withEffect">
                                  <p:stCondLst>
                                    <p:cond delay="120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3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4" grpId="0" animBg="1"/>
      <p:bldP spid="35" grpId="0" animBg="1"/>
      <p:bldP spid="33" grpId="0" animBg="1"/>
      <p:bldP spid="36" grpId="0" animBg="1"/>
    </p:bldLst>
  </p:timing>
  <p:extLst>
    <p:ext uri="{DCECCB84-F9BA-43D5-87BE-67443E8EF086}">
      <p15:sldGuideLst xmlns:p15="http://schemas.microsoft.com/office/powerpoint/2012/main">
        <p15:guide id="4" orient="horz" pos="4320">
          <p15:clr>
            <a:srgbClr val="FBAE40"/>
          </p15:clr>
        </p15:guide>
        <p15:guide id="5" pos="768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1_Custom Layout">
    <p:spTree>
      <p:nvGrpSpPr>
        <p:cNvPr id="1" name=""/>
        <p:cNvGrpSpPr/>
        <p:nvPr/>
      </p:nvGrpSpPr>
      <p:grpSpPr>
        <a:xfrm>
          <a:off x="0" y="0"/>
          <a:ext cx="0" cy="0"/>
          <a:chOff x="0" y="0"/>
          <a:chExt cx="0" cy="0"/>
        </a:xfrm>
      </p:grpSpPr>
      <p:sp>
        <p:nvSpPr>
          <p:cNvPr id="84" name="Picture Placeholder 83">
            <a:extLst>
              <a:ext uri="{FF2B5EF4-FFF2-40B4-BE49-F238E27FC236}">
                <a16:creationId xmlns:a16="http://schemas.microsoft.com/office/drawing/2014/main" id="{547F1D62-536A-4F79-8D37-91A6FFCF8770}"/>
              </a:ext>
            </a:extLst>
          </p:cNvPr>
          <p:cNvSpPr>
            <a:spLocks noGrp="1"/>
          </p:cNvSpPr>
          <p:nvPr>
            <p:ph type="pic" sz="quarter" idx="39"/>
          </p:nvPr>
        </p:nvSpPr>
        <p:spPr>
          <a:xfrm>
            <a:off x="2441258" y="0"/>
            <a:ext cx="2426971" cy="2274570"/>
          </a:xfrm>
          <a:custGeom>
            <a:avLst/>
            <a:gdLst>
              <a:gd name="connsiteX0" fmla="*/ 0 w 4854575"/>
              <a:gd name="connsiteY0" fmla="*/ 0 h 4549140"/>
              <a:gd name="connsiteX1" fmla="*/ 4854575 w 4854575"/>
              <a:gd name="connsiteY1" fmla="*/ 0 h 4549140"/>
              <a:gd name="connsiteX2" fmla="*/ 4854575 w 4854575"/>
              <a:gd name="connsiteY2" fmla="*/ 4549140 h 4549140"/>
              <a:gd name="connsiteX3" fmla="*/ 0 w 4854575"/>
              <a:gd name="connsiteY3" fmla="*/ 4549140 h 4549140"/>
            </a:gdLst>
            <a:ahLst/>
            <a:cxnLst>
              <a:cxn ang="0">
                <a:pos x="connsiteX0" y="connsiteY0"/>
              </a:cxn>
              <a:cxn ang="0">
                <a:pos x="connsiteX1" y="connsiteY1"/>
              </a:cxn>
              <a:cxn ang="0">
                <a:pos x="connsiteX2" y="connsiteY2"/>
              </a:cxn>
              <a:cxn ang="0">
                <a:pos x="connsiteX3" y="connsiteY3"/>
              </a:cxn>
            </a:cxnLst>
            <a:rect l="l" t="t" r="r" b="b"/>
            <a:pathLst>
              <a:path w="4854575" h="4549140">
                <a:moveTo>
                  <a:pt x="0" y="0"/>
                </a:moveTo>
                <a:lnTo>
                  <a:pt x="4854575" y="0"/>
                </a:lnTo>
                <a:lnTo>
                  <a:pt x="4854575" y="4549140"/>
                </a:lnTo>
                <a:lnTo>
                  <a:pt x="0" y="454914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85" name="Picture Placeholder 84">
            <a:extLst>
              <a:ext uri="{FF2B5EF4-FFF2-40B4-BE49-F238E27FC236}">
                <a16:creationId xmlns:a16="http://schemas.microsoft.com/office/drawing/2014/main" id="{9E499711-1E7E-4D76-9F28-10113A27F8BC}"/>
              </a:ext>
            </a:extLst>
          </p:cNvPr>
          <p:cNvSpPr>
            <a:spLocks noGrp="1"/>
          </p:cNvSpPr>
          <p:nvPr>
            <p:ph type="pic" sz="quarter" idx="40"/>
          </p:nvPr>
        </p:nvSpPr>
        <p:spPr>
          <a:xfrm>
            <a:off x="4882515" y="0"/>
            <a:ext cx="2426971" cy="2274570"/>
          </a:xfrm>
          <a:custGeom>
            <a:avLst/>
            <a:gdLst>
              <a:gd name="connsiteX0" fmla="*/ 0 w 4854575"/>
              <a:gd name="connsiteY0" fmla="*/ 0 h 4549140"/>
              <a:gd name="connsiteX1" fmla="*/ 4854575 w 4854575"/>
              <a:gd name="connsiteY1" fmla="*/ 0 h 4549140"/>
              <a:gd name="connsiteX2" fmla="*/ 4854575 w 4854575"/>
              <a:gd name="connsiteY2" fmla="*/ 4549140 h 4549140"/>
              <a:gd name="connsiteX3" fmla="*/ 0 w 4854575"/>
              <a:gd name="connsiteY3" fmla="*/ 4549140 h 4549140"/>
            </a:gdLst>
            <a:ahLst/>
            <a:cxnLst>
              <a:cxn ang="0">
                <a:pos x="connsiteX0" y="connsiteY0"/>
              </a:cxn>
              <a:cxn ang="0">
                <a:pos x="connsiteX1" y="connsiteY1"/>
              </a:cxn>
              <a:cxn ang="0">
                <a:pos x="connsiteX2" y="connsiteY2"/>
              </a:cxn>
              <a:cxn ang="0">
                <a:pos x="connsiteX3" y="connsiteY3"/>
              </a:cxn>
            </a:cxnLst>
            <a:rect l="l" t="t" r="r" b="b"/>
            <a:pathLst>
              <a:path w="4854575" h="4549140">
                <a:moveTo>
                  <a:pt x="0" y="0"/>
                </a:moveTo>
                <a:lnTo>
                  <a:pt x="4854575" y="0"/>
                </a:lnTo>
                <a:lnTo>
                  <a:pt x="4854575" y="4549140"/>
                </a:lnTo>
                <a:lnTo>
                  <a:pt x="0" y="454914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86" name="Picture Placeholder 85">
            <a:extLst>
              <a:ext uri="{FF2B5EF4-FFF2-40B4-BE49-F238E27FC236}">
                <a16:creationId xmlns:a16="http://schemas.microsoft.com/office/drawing/2014/main" id="{85C28D07-CED7-44E6-9820-1F617E6405BA}"/>
              </a:ext>
            </a:extLst>
          </p:cNvPr>
          <p:cNvSpPr>
            <a:spLocks noGrp="1"/>
          </p:cNvSpPr>
          <p:nvPr>
            <p:ph type="pic" sz="quarter" idx="41"/>
          </p:nvPr>
        </p:nvSpPr>
        <p:spPr>
          <a:xfrm>
            <a:off x="7323771" y="0"/>
            <a:ext cx="2426971" cy="2274570"/>
          </a:xfrm>
          <a:custGeom>
            <a:avLst/>
            <a:gdLst>
              <a:gd name="connsiteX0" fmla="*/ 0 w 4854574"/>
              <a:gd name="connsiteY0" fmla="*/ 0 h 4549140"/>
              <a:gd name="connsiteX1" fmla="*/ 4854574 w 4854574"/>
              <a:gd name="connsiteY1" fmla="*/ 0 h 4549140"/>
              <a:gd name="connsiteX2" fmla="*/ 4854574 w 4854574"/>
              <a:gd name="connsiteY2" fmla="*/ 4549140 h 4549140"/>
              <a:gd name="connsiteX3" fmla="*/ 0 w 4854574"/>
              <a:gd name="connsiteY3" fmla="*/ 4549140 h 4549140"/>
            </a:gdLst>
            <a:ahLst/>
            <a:cxnLst>
              <a:cxn ang="0">
                <a:pos x="connsiteX0" y="connsiteY0"/>
              </a:cxn>
              <a:cxn ang="0">
                <a:pos x="connsiteX1" y="connsiteY1"/>
              </a:cxn>
              <a:cxn ang="0">
                <a:pos x="connsiteX2" y="connsiteY2"/>
              </a:cxn>
              <a:cxn ang="0">
                <a:pos x="connsiteX3" y="connsiteY3"/>
              </a:cxn>
            </a:cxnLst>
            <a:rect l="l" t="t" r="r" b="b"/>
            <a:pathLst>
              <a:path w="4854574" h="4549140">
                <a:moveTo>
                  <a:pt x="0" y="0"/>
                </a:moveTo>
                <a:lnTo>
                  <a:pt x="4854574" y="0"/>
                </a:lnTo>
                <a:lnTo>
                  <a:pt x="4854574" y="4549140"/>
                </a:lnTo>
                <a:lnTo>
                  <a:pt x="0" y="454914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87" name="Picture Placeholder 86">
            <a:extLst>
              <a:ext uri="{FF2B5EF4-FFF2-40B4-BE49-F238E27FC236}">
                <a16:creationId xmlns:a16="http://schemas.microsoft.com/office/drawing/2014/main" id="{B81C2D65-5E82-4B96-BA73-1459034AA4EF}"/>
              </a:ext>
            </a:extLst>
          </p:cNvPr>
          <p:cNvSpPr>
            <a:spLocks noGrp="1"/>
          </p:cNvSpPr>
          <p:nvPr>
            <p:ph type="pic" sz="quarter" idx="42"/>
          </p:nvPr>
        </p:nvSpPr>
        <p:spPr>
          <a:xfrm>
            <a:off x="9765028" y="0"/>
            <a:ext cx="2426972" cy="2274570"/>
          </a:xfrm>
          <a:custGeom>
            <a:avLst/>
            <a:gdLst>
              <a:gd name="connsiteX0" fmla="*/ 0 w 4854576"/>
              <a:gd name="connsiteY0" fmla="*/ 0 h 4549140"/>
              <a:gd name="connsiteX1" fmla="*/ 4854576 w 4854576"/>
              <a:gd name="connsiteY1" fmla="*/ 0 h 4549140"/>
              <a:gd name="connsiteX2" fmla="*/ 4854576 w 4854576"/>
              <a:gd name="connsiteY2" fmla="*/ 4549140 h 4549140"/>
              <a:gd name="connsiteX3" fmla="*/ 0 w 4854576"/>
              <a:gd name="connsiteY3" fmla="*/ 4549140 h 4549140"/>
            </a:gdLst>
            <a:ahLst/>
            <a:cxnLst>
              <a:cxn ang="0">
                <a:pos x="connsiteX0" y="connsiteY0"/>
              </a:cxn>
              <a:cxn ang="0">
                <a:pos x="connsiteX1" y="connsiteY1"/>
              </a:cxn>
              <a:cxn ang="0">
                <a:pos x="connsiteX2" y="connsiteY2"/>
              </a:cxn>
              <a:cxn ang="0">
                <a:pos x="connsiteX3" y="connsiteY3"/>
              </a:cxn>
            </a:cxnLst>
            <a:rect l="l" t="t" r="r" b="b"/>
            <a:pathLst>
              <a:path w="4854576" h="4549140">
                <a:moveTo>
                  <a:pt x="0" y="0"/>
                </a:moveTo>
                <a:lnTo>
                  <a:pt x="4854576" y="0"/>
                </a:lnTo>
                <a:lnTo>
                  <a:pt x="4854576" y="4549140"/>
                </a:lnTo>
                <a:lnTo>
                  <a:pt x="0" y="454914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88" name="Picture Placeholder 87">
            <a:extLst>
              <a:ext uri="{FF2B5EF4-FFF2-40B4-BE49-F238E27FC236}">
                <a16:creationId xmlns:a16="http://schemas.microsoft.com/office/drawing/2014/main" id="{F5C9B4A2-BD4C-4613-B1C8-426246442952}"/>
              </a:ext>
            </a:extLst>
          </p:cNvPr>
          <p:cNvSpPr>
            <a:spLocks noGrp="1"/>
          </p:cNvSpPr>
          <p:nvPr>
            <p:ph type="pic" sz="quarter" idx="43"/>
          </p:nvPr>
        </p:nvSpPr>
        <p:spPr>
          <a:xfrm>
            <a:off x="0" y="2291715"/>
            <a:ext cx="2426971" cy="2274570"/>
          </a:xfrm>
          <a:custGeom>
            <a:avLst/>
            <a:gdLst>
              <a:gd name="connsiteX0" fmla="*/ 0 w 4854575"/>
              <a:gd name="connsiteY0" fmla="*/ 0 h 4549140"/>
              <a:gd name="connsiteX1" fmla="*/ 4854575 w 4854575"/>
              <a:gd name="connsiteY1" fmla="*/ 0 h 4549140"/>
              <a:gd name="connsiteX2" fmla="*/ 4854575 w 4854575"/>
              <a:gd name="connsiteY2" fmla="*/ 4549140 h 4549140"/>
              <a:gd name="connsiteX3" fmla="*/ 0 w 4854575"/>
              <a:gd name="connsiteY3" fmla="*/ 4549140 h 4549140"/>
            </a:gdLst>
            <a:ahLst/>
            <a:cxnLst>
              <a:cxn ang="0">
                <a:pos x="connsiteX0" y="connsiteY0"/>
              </a:cxn>
              <a:cxn ang="0">
                <a:pos x="connsiteX1" y="connsiteY1"/>
              </a:cxn>
              <a:cxn ang="0">
                <a:pos x="connsiteX2" y="connsiteY2"/>
              </a:cxn>
              <a:cxn ang="0">
                <a:pos x="connsiteX3" y="connsiteY3"/>
              </a:cxn>
            </a:cxnLst>
            <a:rect l="l" t="t" r="r" b="b"/>
            <a:pathLst>
              <a:path w="4854575" h="4549140">
                <a:moveTo>
                  <a:pt x="0" y="0"/>
                </a:moveTo>
                <a:lnTo>
                  <a:pt x="4854575" y="0"/>
                </a:lnTo>
                <a:lnTo>
                  <a:pt x="4854575" y="4549140"/>
                </a:lnTo>
                <a:lnTo>
                  <a:pt x="0" y="454914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89" name="Picture Placeholder 88">
            <a:extLst>
              <a:ext uri="{FF2B5EF4-FFF2-40B4-BE49-F238E27FC236}">
                <a16:creationId xmlns:a16="http://schemas.microsoft.com/office/drawing/2014/main" id="{C1E587B0-5081-4811-BF09-53C52CD79708}"/>
              </a:ext>
            </a:extLst>
          </p:cNvPr>
          <p:cNvSpPr>
            <a:spLocks noGrp="1"/>
          </p:cNvSpPr>
          <p:nvPr>
            <p:ph type="pic" sz="quarter" idx="44"/>
          </p:nvPr>
        </p:nvSpPr>
        <p:spPr>
          <a:xfrm>
            <a:off x="2441258" y="2291715"/>
            <a:ext cx="2426971" cy="2274570"/>
          </a:xfrm>
          <a:custGeom>
            <a:avLst/>
            <a:gdLst>
              <a:gd name="connsiteX0" fmla="*/ 0 w 4854575"/>
              <a:gd name="connsiteY0" fmla="*/ 0 h 4549140"/>
              <a:gd name="connsiteX1" fmla="*/ 4854575 w 4854575"/>
              <a:gd name="connsiteY1" fmla="*/ 0 h 4549140"/>
              <a:gd name="connsiteX2" fmla="*/ 4854575 w 4854575"/>
              <a:gd name="connsiteY2" fmla="*/ 4549140 h 4549140"/>
              <a:gd name="connsiteX3" fmla="*/ 0 w 4854575"/>
              <a:gd name="connsiteY3" fmla="*/ 4549140 h 4549140"/>
            </a:gdLst>
            <a:ahLst/>
            <a:cxnLst>
              <a:cxn ang="0">
                <a:pos x="connsiteX0" y="connsiteY0"/>
              </a:cxn>
              <a:cxn ang="0">
                <a:pos x="connsiteX1" y="connsiteY1"/>
              </a:cxn>
              <a:cxn ang="0">
                <a:pos x="connsiteX2" y="connsiteY2"/>
              </a:cxn>
              <a:cxn ang="0">
                <a:pos x="connsiteX3" y="connsiteY3"/>
              </a:cxn>
            </a:cxnLst>
            <a:rect l="l" t="t" r="r" b="b"/>
            <a:pathLst>
              <a:path w="4854575" h="4549140">
                <a:moveTo>
                  <a:pt x="0" y="0"/>
                </a:moveTo>
                <a:lnTo>
                  <a:pt x="4854575" y="0"/>
                </a:lnTo>
                <a:lnTo>
                  <a:pt x="4854575" y="4549140"/>
                </a:lnTo>
                <a:lnTo>
                  <a:pt x="0" y="454914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90" name="Picture Placeholder 89">
            <a:extLst>
              <a:ext uri="{FF2B5EF4-FFF2-40B4-BE49-F238E27FC236}">
                <a16:creationId xmlns:a16="http://schemas.microsoft.com/office/drawing/2014/main" id="{848F19B3-C3B8-409D-9B9E-FE0E7C5B97CE}"/>
              </a:ext>
            </a:extLst>
          </p:cNvPr>
          <p:cNvSpPr>
            <a:spLocks noGrp="1"/>
          </p:cNvSpPr>
          <p:nvPr>
            <p:ph type="pic" sz="quarter" idx="45"/>
          </p:nvPr>
        </p:nvSpPr>
        <p:spPr>
          <a:xfrm>
            <a:off x="4882515" y="2291715"/>
            <a:ext cx="2426971" cy="2274570"/>
          </a:xfrm>
          <a:custGeom>
            <a:avLst/>
            <a:gdLst>
              <a:gd name="connsiteX0" fmla="*/ 0 w 4854575"/>
              <a:gd name="connsiteY0" fmla="*/ 0 h 4549140"/>
              <a:gd name="connsiteX1" fmla="*/ 4854575 w 4854575"/>
              <a:gd name="connsiteY1" fmla="*/ 0 h 4549140"/>
              <a:gd name="connsiteX2" fmla="*/ 4854575 w 4854575"/>
              <a:gd name="connsiteY2" fmla="*/ 4549140 h 4549140"/>
              <a:gd name="connsiteX3" fmla="*/ 0 w 4854575"/>
              <a:gd name="connsiteY3" fmla="*/ 4549140 h 4549140"/>
            </a:gdLst>
            <a:ahLst/>
            <a:cxnLst>
              <a:cxn ang="0">
                <a:pos x="connsiteX0" y="connsiteY0"/>
              </a:cxn>
              <a:cxn ang="0">
                <a:pos x="connsiteX1" y="connsiteY1"/>
              </a:cxn>
              <a:cxn ang="0">
                <a:pos x="connsiteX2" y="connsiteY2"/>
              </a:cxn>
              <a:cxn ang="0">
                <a:pos x="connsiteX3" y="connsiteY3"/>
              </a:cxn>
            </a:cxnLst>
            <a:rect l="l" t="t" r="r" b="b"/>
            <a:pathLst>
              <a:path w="4854575" h="4549140">
                <a:moveTo>
                  <a:pt x="0" y="0"/>
                </a:moveTo>
                <a:lnTo>
                  <a:pt x="4854575" y="0"/>
                </a:lnTo>
                <a:lnTo>
                  <a:pt x="4854575" y="4549140"/>
                </a:lnTo>
                <a:lnTo>
                  <a:pt x="0" y="454914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92" name="Picture Placeholder 91">
            <a:extLst>
              <a:ext uri="{FF2B5EF4-FFF2-40B4-BE49-F238E27FC236}">
                <a16:creationId xmlns:a16="http://schemas.microsoft.com/office/drawing/2014/main" id="{2EF10A99-360C-41AA-821D-107E56A62DDD}"/>
              </a:ext>
            </a:extLst>
          </p:cNvPr>
          <p:cNvSpPr>
            <a:spLocks noGrp="1"/>
          </p:cNvSpPr>
          <p:nvPr>
            <p:ph type="pic" sz="quarter" idx="47"/>
          </p:nvPr>
        </p:nvSpPr>
        <p:spPr>
          <a:xfrm>
            <a:off x="9765028" y="2291715"/>
            <a:ext cx="2426972" cy="2274570"/>
          </a:xfrm>
          <a:custGeom>
            <a:avLst/>
            <a:gdLst>
              <a:gd name="connsiteX0" fmla="*/ 0 w 4854576"/>
              <a:gd name="connsiteY0" fmla="*/ 0 h 4549140"/>
              <a:gd name="connsiteX1" fmla="*/ 4854576 w 4854576"/>
              <a:gd name="connsiteY1" fmla="*/ 0 h 4549140"/>
              <a:gd name="connsiteX2" fmla="*/ 4854576 w 4854576"/>
              <a:gd name="connsiteY2" fmla="*/ 4549140 h 4549140"/>
              <a:gd name="connsiteX3" fmla="*/ 0 w 4854576"/>
              <a:gd name="connsiteY3" fmla="*/ 4549140 h 4549140"/>
            </a:gdLst>
            <a:ahLst/>
            <a:cxnLst>
              <a:cxn ang="0">
                <a:pos x="connsiteX0" y="connsiteY0"/>
              </a:cxn>
              <a:cxn ang="0">
                <a:pos x="connsiteX1" y="connsiteY1"/>
              </a:cxn>
              <a:cxn ang="0">
                <a:pos x="connsiteX2" y="connsiteY2"/>
              </a:cxn>
              <a:cxn ang="0">
                <a:pos x="connsiteX3" y="connsiteY3"/>
              </a:cxn>
            </a:cxnLst>
            <a:rect l="l" t="t" r="r" b="b"/>
            <a:pathLst>
              <a:path w="4854576" h="4549140">
                <a:moveTo>
                  <a:pt x="0" y="0"/>
                </a:moveTo>
                <a:lnTo>
                  <a:pt x="4854576" y="0"/>
                </a:lnTo>
                <a:lnTo>
                  <a:pt x="4854576" y="4549140"/>
                </a:lnTo>
                <a:lnTo>
                  <a:pt x="0" y="454914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93" name="Picture Placeholder 92">
            <a:extLst>
              <a:ext uri="{FF2B5EF4-FFF2-40B4-BE49-F238E27FC236}">
                <a16:creationId xmlns:a16="http://schemas.microsoft.com/office/drawing/2014/main" id="{F966354A-A564-431F-B7DD-4801994D22FD}"/>
              </a:ext>
            </a:extLst>
          </p:cNvPr>
          <p:cNvSpPr>
            <a:spLocks noGrp="1"/>
          </p:cNvSpPr>
          <p:nvPr>
            <p:ph type="pic" sz="quarter" idx="48"/>
          </p:nvPr>
        </p:nvSpPr>
        <p:spPr>
          <a:xfrm>
            <a:off x="0" y="4583430"/>
            <a:ext cx="2426971" cy="2274570"/>
          </a:xfrm>
          <a:custGeom>
            <a:avLst/>
            <a:gdLst>
              <a:gd name="connsiteX0" fmla="*/ 0 w 4854575"/>
              <a:gd name="connsiteY0" fmla="*/ 0 h 4549140"/>
              <a:gd name="connsiteX1" fmla="*/ 4854575 w 4854575"/>
              <a:gd name="connsiteY1" fmla="*/ 0 h 4549140"/>
              <a:gd name="connsiteX2" fmla="*/ 4854575 w 4854575"/>
              <a:gd name="connsiteY2" fmla="*/ 4549140 h 4549140"/>
              <a:gd name="connsiteX3" fmla="*/ 0 w 4854575"/>
              <a:gd name="connsiteY3" fmla="*/ 4549140 h 4549140"/>
            </a:gdLst>
            <a:ahLst/>
            <a:cxnLst>
              <a:cxn ang="0">
                <a:pos x="connsiteX0" y="connsiteY0"/>
              </a:cxn>
              <a:cxn ang="0">
                <a:pos x="connsiteX1" y="connsiteY1"/>
              </a:cxn>
              <a:cxn ang="0">
                <a:pos x="connsiteX2" y="connsiteY2"/>
              </a:cxn>
              <a:cxn ang="0">
                <a:pos x="connsiteX3" y="connsiteY3"/>
              </a:cxn>
            </a:cxnLst>
            <a:rect l="l" t="t" r="r" b="b"/>
            <a:pathLst>
              <a:path w="4854575" h="4549140">
                <a:moveTo>
                  <a:pt x="0" y="0"/>
                </a:moveTo>
                <a:lnTo>
                  <a:pt x="4854575" y="0"/>
                </a:lnTo>
                <a:lnTo>
                  <a:pt x="4854575" y="4549140"/>
                </a:lnTo>
                <a:lnTo>
                  <a:pt x="0" y="454914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95" name="Picture Placeholder 94">
            <a:extLst>
              <a:ext uri="{FF2B5EF4-FFF2-40B4-BE49-F238E27FC236}">
                <a16:creationId xmlns:a16="http://schemas.microsoft.com/office/drawing/2014/main" id="{70153A5C-E9DB-46BD-AF67-D5028191A028}"/>
              </a:ext>
            </a:extLst>
          </p:cNvPr>
          <p:cNvSpPr>
            <a:spLocks noGrp="1"/>
          </p:cNvSpPr>
          <p:nvPr>
            <p:ph type="pic" sz="quarter" idx="50"/>
          </p:nvPr>
        </p:nvSpPr>
        <p:spPr>
          <a:xfrm>
            <a:off x="4882515" y="4583430"/>
            <a:ext cx="2426971" cy="2274570"/>
          </a:xfrm>
          <a:custGeom>
            <a:avLst/>
            <a:gdLst>
              <a:gd name="connsiteX0" fmla="*/ 0 w 4854575"/>
              <a:gd name="connsiteY0" fmla="*/ 0 h 4549140"/>
              <a:gd name="connsiteX1" fmla="*/ 4854575 w 4854575"/>
              <a:gd name="connsiteY1" fmla="*/ 0 h 4549140"/>
              <a:gd name="connsiteX2" fmla="*/ 4854575 w 4854575"/>
              <a:gd name="connsiteY2" fmla="*/ 4549140 h 4549140"/>
              <a:gd name="connsiteX3" fmla="*/ 0 w 4854575"/>
              <a:gd name="connsiteY3" fmla="*/ 4549140 h 4549140"/>
            </a:gdLst>
            <a:ahLst/>
            <a:cxnLst>
              <a:cxn ang="0">
                <a:pos x="connsiteX0" y="connsiteY0"/>
              </a:cxn>
              <a:cxn ang="0">
                <a:pos x="connsiteX1" y="connsiteY1"/>
              </a:cxn>
              <a:cxn ang="0">
                <a:pos x="connsiteX2" y="connsiteY2"/>
              </a:cxn>
              <a:cxn ang="0">
                <a:pos x="connsiteX3" y="connsiteY3"/>
              </a:cxn>
            </a:cxnLst>
            <a:rect l="l" t="t" r="r" b="b"/>
            <a:pathLst>
              <a:path w="4854575" h="4549140">
                <a:moveTo>
                  <a:pt x="0" y="0"/>
                </a:moveTo>
                <a:lnTo>
                  <a:pt x="4854575" y="0"/>
                </a:lnTo>
                <a:lnTo>
                  <a:pt x="4854575" y="4549140"/>
                </a:lnTo>
                <a:lnTo>
                  <a:pt x="0" y="454914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96" name="Picture Placeholder 95">
            <a:extLst>
              <a:ext uri="{FF2B5EF4-FFF2-40B4-BE49-F238E27FC236}">
                <a16:creationId xmlns:a16="http://schemas.microsoft.com/office/drawing/2014/main" id="{F6E16CAF-F7B5-4D3C-A150-056C8546C97D}"/>
              </a:ext>
            </a:extLst>
          </p:cNvPr>
          <p:cNvSpPr>
            <a:spLocks noGrp="1"/>
          </p:cNvSpPr>
          <p:nvPr>
            <p:ph type="pic" sz="quarter" idx="51"/>
          </p:nvPr>
        </p:nvSpPr>
        <p:spPr>
          <a:xfrm>
            <a:off x="7323771" y="4583430"/>
            <a:ext cx="2426971" cy="2274570"/>
          </a:xfrm>
          <a:custGeom>
            <a:avLst/>
            <a:gdLst>
              <a:gd name="connsiteX0" fmla="*/ 0 w 4854574"/>
              <a:gd name="connsiteY0" fmla="*/ 0 h 4549140"/>
              <a:gd name="connsiteX1" fmla="*/ 4854574 w 4854574"/>
              <a:gd name="connsiteY1" fmla="*/ 0 h 4549140"/>
              <a:gd name="connsiteX2" fmla="*/ 4854574 w 4854574"/>
              <a:gd name="connsiteY2" fmla="*/ 4549140 h 4549140"/>
              <a:gd name="connsiteX3" fmla="*/ 0 w 4854574"/>
              <a:gd name="connsiteY3" fmla="*/ 4549140 h 4549140"/>
            </a:gdLst>
            <a:ahLst/>
            <a:cxnLst>
              <a:cxn ang="0">
                <a:pos x="connsiteX0" y="connsiteY0"/>
              </a:cxn>
              <a:cxn ang="0">
                <a:pos x="connsiteX1" y="connsiteY1"/>
              </a:cxn>
              <a:cxn ang="0">
                <a:pos x="connsiteX2" y="connsiteY2"/>
              </a:cxn>
              <a:cxn ang="0">
                <a:pos x="connsiteX3" y="connsiteY3"/>
              </a:cxn>
            </a:cxnLst>
            <a:rect l="l" t="t" r="r" b="b"/>
            <a:pathLst>
              <a:path w="4854574" h="4549140">
                <a:moveTo>
                  <a:pt x="0" y="0"/>
                </a:moveTo>
                <a:lnTo>
                  <a:pt x="4854574" y="0"/>
                </a:lnTo>
                <a:lnTo>
                  <a:pt x="4854574" y="4549140"/>
                </a:lnTo>
                <a:lnTo>
                  <a:pt x="0" y="454914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97" name="Picture Placeholder 96">
            <a:extLst>
              <a:ext uri="{FF2B5EF4-FFF2-40B4-BE49-F238E27FC236}">
                <a16:creationId xmlns:a16="http://schemas.microsoft.com/office/drawing/2014/main" id="{DEA29BFE-0750-4CED-858B-21CC3D43CF99}"/>
              </a:ext>
            </a:extLst>
          </p:cNvPr>
          <p:cNvSpPr>
            <a:spLocks noGrp="1"/>
          </p:cNvSpPr>
          <p:nvPr>
            <p:ph type="pic" sz="quarter" idx="52"/>
          </p:nvPr>
        </p:nvSpPr>
        <p:spPr>
          <a:xfrm>
            <a:off x="9765028" y="4583430"/>
            <a:ext cx="2426972" cy="2274570"/>
          </a:xfrm>
          <a:custGeom>
            <a:avLst/>
            <a:gdLst>
              <a:gd name="connsiteX0" fmla="*/ 0 w 4854576"/>
              <a:gd name="connsiteY0" fmla="*/ 0 h 4549140"/>
              <a:gd name="connsiteX1" fmla="*/ 4854576 w 4854576"/>
              <a:gd name="connsiteY1" fmla="*/ 0 h 4549140"/>
              <a:gd name="connsiteX2" fmla="*/ 4854576 w 4854576"/>
              <a:gd name="connsiteY2" fmla="*/ 4549140 h 4549140"/>
              <a:gd name="connsiteX3" fmla="*/ 0 w 4854576"/>
              <a:gd name="connsiteY3" fmla="*/ 4549140 h 4549140"/>
            </a:gdLst>
            <a:ahLst/>
            <a:cxnLst>
              <a:cxn ang="0">
                <a:pos x="connsiteX0" y="connsiteY0"/>
              </a:cxn>
              <a:cxn ang="0">
                <a:pos x="connsiteX1" y="connsiteY1"/>
              </a:cxn>
              <a:cxn ang="0">
                <a:pos x="connsiteX2" y="connsiteY2"/>
              </a:cxn>
              <a:cxn ang="0">
                <a:pos x="connsiteX3" y="connsiteY3"/>
              </a:cxn>
            </a:cxnLst>
            <a:rect l="l" t="t" r="r" b="b"/>
            <a:pathLst>
              <a:path w="4854576" h="4549140">
                <a:moveTo>
                  <a:pt x="0" y="0"/>
                </a:moveTo>
                <a:lnTo>
                  <a:pt x="4854576" y="0"/>
                </a:lnTo>
                <a:lnTo>
                  <a:pt x="4854576" y="4549140"/>
                </a:lnTo>
                <a:lnTo>
                  <a:pt x="0" y="4549140"/>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296092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with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p:cTn id="7" dur="500" fill="hold"/>
                                        <p:tgtEl>
                                          <p:spTgt spid="90"/>
                                        </p:tgtEl>
                                        <p:attrNameLst>
                                          <p:attrName>ppt_w</p:attrName>
                                        </p:attrNameLst>
                                      </p:cBhvr>
                                      <p:tavLst>
                                        <p:tav tm="0">
                                          <p:val>
                                            <p:strVal val="4/3*#ppt_w"/>
                                          </p:val>
                                        </p:tav>
                                        <p:tav tm="100000">
                                          <p:val>
                                            <p:strVal val="#ppt_w"/>
                                          </p:val>
                                        </p:tav>
                                      </p:tavLst>
                                    </p:anim>
                                    <p:anim calcmode="lin" valueType="num">
                                      <p:cBhvr>
                                        <p:cTn id="8" dur="500" fill="hold"/>
                                        <p:tgtEl>
                                          <p:spTgt spid="90"/>
                                        </p:tgtEl>
                                        <p:attrNameLst>
                                          <p:attrName>ppt_h</p:attrName>
                                        </p:attrNameLst>
                                      </p:cBhvr>
                                      <p:tavLst>
                                        <p:tav tm="0">
                                          <p:val>
                                            <p:strVal val="4/3*#ppt_h"/>
                                          </p:val>
                                        </p:tav>
                                        <p:tav tm="100000">
                                          <p:val>
                                            <p:strVal val="#ppt_h"/>
                                          </p:val>
                                        </p:tav>
                                      </p:tavLst>
                                    </p:anim>
                                  </p:childTnLst>
                                </p:cTn>
                              </p:par>
                              <p:par>
                                <p:cTn id="9" presetID="23" presetClass="entr" presetSubtype="288" fill="hold" grpId="0" nodeType="withEffect">
                                  <p:stCondLst>
                                    <p:cond delay="100"/>
                                  </p:stCondLst>
                                  <p:childTnLst>
                                    <p:set>
                                      <p:cBhvr>
                                        <p:cTn id="10" dur="1" fill="hold">
                                          <p:stCondLst>
                                            <p:cond delay="0"/>
                                          </p:stCondLst>
                                        </p:cTn>
                                        <p:tgtEl>
                                          <p:spTgt spid="85"/>
                                        </p:tgtEl>
                                        <p:attrNameLst>
                                          <p:attrName>style.visibility</p:attrName>
                                        </p:attrNameLst>
                                      </p:cBhvr>
                                      <p:to>
                                        <p:strVal val="visible"/>
                                      </p:to>
                                    </p:set>
                                    <p:anim calcmode="lin" valueType="num">
                                      <p:cBhvr>
                                        <p:cTn id="11" dur="500" fill="hold"/>
                                        <p:tgtEl>
                                          <p:spTgt spid="85"/>
                                        </p:tgtEl>
                                        <p:attrNameLst>
                                          <p:attrName>ppt_w</p:attrName>
                                        </p:attrNameLst>
                                      </p:cBhvr>
                                      <p:tavLst>
                                        <p:tav tm="0">
                                          <p:val>
                                            <p:strVal val="4/3*#ppt_w"/>
                                          </p:val>
                                        </p:tav>
                                        <p:tav tm="100000">
                                          <p:val>
                                            <p:strVal val="#ppt_w"/>
                                          </p:val>
                                        </p:tav>
                                      </p:tavLst>
                                    </p:anim>
                                    <p:anim calcmode="lin" valueType="num">
                                      <p:cBhvr>
                                        <p:cTn id="12" dur="500" fill="hold"/>
                                        <p:tgtEl>
                                          <p:spTgt spid="85"/>
                                        </p:tgtEl>
                                        <p:attrNameLst>
                                          <p:attrName>ppt_h</p:attrName>
                                        </p:attrNameLst>
                                      </p:cBhvr>
                                      <p:tavLst>
                                        <p:tav tm="0">
                                          <p:val>
                                            <p:strVal val="4/3*#ppt_h"/>
                                          </p:val>
                                        </p:tav>
                                        <p:tav tm="100000">
                                          <p:val>
                                            <p:strVal val="#ppt_h"/>
                                          </p:val>
                                        </p:tav>
                                      </p:tavLst>
                                    </p:anim>
                                  </p:childTnLst>
                                </p:cTn>
                              </p:par>
                              <p:par>
                                <p:cTn id="13" presetID="23" presetClass="entr" presetSubtype="288" fill="hold" grpId="0" nodeType="withEffect">
                                  <p:stCondLst>
                                    <p:cond delay="20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strVal val="4/3*#ppt_w"/>
                                          </p:val>
                                        </p:tav>
                                        <p:tav tm="100000">
                                          <p:val>
                                            <p:strVal val="#ppt_w"/>
                                          </p:val>
                                        </p:tav>
                                      </p:tavLst>
                                    </p:anim>
                                    <p:anim calcmode="lin" valueType="num">
                                      <p:cBhvr>
                                        <p:cTn id="16" dur="500" fill="hold"/>
                                        <p:tgtEl>
                                          <p:spTgt spid="86"/>
                                        </p:tgtEl>
                                        <p:attrNameLst>
                                          <p:attrName>ppt_h</p:attrName>
                                        </p:attrNameLst>
                                      </p:cBhvr>
                                      <p:tavLst>
                                        <p:tav tm="0">
                                          <p:val>
                                            <p:strVal val="4/3*#ppt_h"/>
                                          </p:val>
                                        </p:tav>
                                        <p:tav tm="100000">
                                          <p:val>
                                            <p:strVal val="#ppt_h"/>
                                          </p:val>
                                        </p:tav>
                                      </p:tavLst>
                                    </p:anim>
                                  </p:childTnLst>
                                </p:cTn>
                              </p:par>
                              <p:par>
                                <p:cTn id="17" presetID="23" presetClass="entr" presetSubtype="288" fill="hold" grpId="0" nodeType="withEffect">
                                  <p:stCondLst>
                                    <p:cond delay="30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strVal val="4/3*#ppt_w"/>
                                          </p:val>
                                        </p:tav>
                                        <p:tav tm="100000">
                                          <p:val>
                                            <p:strVal val="#ppt_w"/>
                                          </p:val>
                                        </p:tav>
                                      </p:tavLst>
                                    </p:anim>
                                    <p:anim calcmode="lin" valueType="num">
                                      <p:cBhvr>
                                        <p:cTn id="20" dur="500" fill="hold"/>
                                        <p:tgtEl>
                                          <p:spTgt spid="87"/>
                                        </p:tgtEl>
                                        <p:attrNameLst>
                                          <p:attrName>ppt_h</p:attrName>
                                        </p:attrNameLst>
                                      </p:cBhvr>
                                      <p:tavLst>
                                        <p:tav tm="0">
                                          <p:val>
                                            <p:strVal val="4/3*#ppt_h"/>
                                          </p:val>
                                        </p:tav>
                                        <p:tav tm="100000">
                                          <p:val>
                                            <p:strVal val="#ppt_h"/>
                                          </p:val>
                                        </p:tav>
                                      </p:tavLst>
                                    </p:anim>
                                  </p:childTnLst>
                                </p:cTn>
                              </p:par>
                              <p:par>
                                <p:cTn id="21" presetID="23" presetClass="entr" presetSubtype="288" fill="hold" grpId="0" nodeType="withEffect">
                                  <p:stCondLst>
                                    <p:cond delay="400"/>
                                  </p:stCondLst>
                                  <p:childTnLst>
                                    <p:set>
                                      <p:cBhvr>
                                        <p:cTn id="22" dur="1" fill="hold">
                                          <p:stCondLst>
                                            <p:cond delay="0"/>
                                          </p:stCondLst>
                                        </p:cTn>
                                        <p:tgtEl>
                                          <p:spTgt spid="92"/>
                                        </p:tgtEl>
                                        <p:attrNameLst>
                                          <p:attrName>style.visibility</p:attrName>
                                        </p:attrNameLst>
                                      </p:cBhvr>
                                      <p:to>
                                        <p:strVal val="visible"/>
                                      </p:to>
                                    </p:set>
                                    <p:anim calcmode="lin" valueType="num">
                                      <p:cBhvr>
                                        <p:cTn id="23" dur="500" fill="hold"/>
                                        <p:tgtEl>
                                          <p:spTgt spid="92"/>
                                        </p:tgtEl>
                                        <p:attrNameLst>
                                          <p:attrName>ppt_w</p:attrName>
                                        </p:attrNameLst>
                                      </p:cBhvr>
                                      <p:tavLst>
                                        <p:tav tm="0">
                                          <p:val>
                                            <p:strVal val="4/3*#ppt_w"/>
                                          </p:val>
                                        </p:tav>
                                        <p:tav tm="100000">
                                          <p:val>
                                            <p:strVal val="#ppt_w"/>
                                          </p:val>
                                        </p:tav>
                                      </p:tavLst>
                                    </p:anim>
                                    <p:anim calcmode="lin" valueType="num">
                                      <p:cBhvr>
                                        <p:cTn id="24" dur="500" fill="hold"/>
                                        <p:tgtEl>
                                          <p:spTgt spid="92"/>
                                        </p:tgtEl>
                                        <p:attrNameLst>
                                          <p:attrName>ppt_h</p:attrName>
                                        </p:attrNameLst>
                                      </p:cBhvr>
                                      <p:tavLst>
                                        <p:tav tm="0">
                                          <p:val>
                                            <p:strVal val="4/3*#ppt_h"/>
                                          </p:val>
                                        </p:tav>
                                        <p:tav tm="100000">
                                          <p:val>
                                            <p:strVal val="#ppt_h"/>
                                          </p:val>
                                        </p:tav>
                                      </p:tavLst>
                                    </p:anim>
                                  </p:childTnLst>
                                </p:cTn>
                              </p:par>
                              <p:par>
                                <p:cTn id="25" presetID="23" presetClass="entr" presetSubtype="288" fill="hold" grpId="0" nodeType="withEffect">
                                  <p:stCondLst>
                                    <p:cond delay="500"/>
                                  </p:stCondLst>
                                  <p:childTnLst>
                                    <p:set>
                                      <p:cBhvr>
                                        <p:cTn id="26" dur="1" fill="hold">
                                          <p:stCondLst>
                                            <p:cond delay="0"/>
                                          </p:stCondLst>
                                        </p:cTn>
                                        <p:tgtEl>
                                          <p:spTgt spid="97"/>
                                        </p:tgtEl>
                                        <p:attrNameLst>
                                          <p:attrName>style.visibility</p:attrName>
                                        </p:attrNameLst>
                                      </p:cBhvr>
                                      <p:to>
                                        <p:strVal val="visible"/>
                                      </p:to>
                                    </p:set>
                                    <p:anim calcmode="lin" valueType="num">
                                      <p:cBhvr>
                                        <p:cTn id="27" dur="500" fill="hold"/>
                                        <p:tgtEl>
                                          <p:spTgt spid="97"/>
                                        </p:tgtEl>
                                        <p:attrNameLst>
                                          <p:attrName>ppt_w</p:attrName>
                                        </p:attrNameLst>
                                      </p:cBhvr>
                                      <p:tavLst>
                                        <p:tav tm="0">
                                          <p:val>
                                            <p:strVal val="4/3*#ppt_w"/>
                                          </p:val>
                                        </p:tav>
                                        <p:tav tm="100000">
                                          <p:val>
                                            <p:strVal val="#ppt_w"/>
                                          </p:val>
                                        </p:tav>
                                      </p:tavLst>
                                    </p:anim>
                                    <p:anim calcmode="lin" valueType="num">
                                      <p:cBhvr>
                                        <p:cTn id="28" dur="500" fill="hold"/>
                                        <p:tgtEl>
                                          <p:spTgt spid="97"/>
                                        </p:tgtEl>
                                        <p:attrNameLst>
                                          <p:attrName>ppt_h</p:attrName>
                                        </p:attrNameLst>
                                      </p:cBhvr>
                                      <p:tavLst>
                                        <p:tav tm="0">
                                          <p:val>
                                            <p:strVal val="4/3*#ppt_h"/>
                                          </p:val>
                                        </p:tav>
                                        <p:tav tm="100000">
                                          <p:val>
                                            <p:strVal val="#ppt_h"/>
                                          </p:val>
                                        </p:tav>
                                      </p:tavLst>
                                    </p:anim>
                                  </p:childTnLst>
                                </p:cTn>
                              </p:par>
                              <p:par>
                                <p:cTn id="29" presetID="23" presetClass="entr" presetSubtype="288" fill="hold" grpId="0" nodeType="withEffect">
                                  <p:stCondLst>
                                    <p:cond delay="600"/>
                                  </p:stCondLst>
                                  <p:childTnLst>
                                    <p:set>
                                      <p:cBhvr>
                                        <p:cTn id="30" dur="1" fill="hold">
                                          <p:stCondLst>
                                            <p:cond delay="0"/>
                                          </p:stCondLst>
                                        </p:cTn>
                                        <p:tgtEl>
                                          <p:spTgt spid="96"/>
                                        </p:tgtEl>
                                        <p:attrNameLst>
                                          <p:attrName>style.visibility</p:attrName>
                                        </p:attrNameLst>
                                      </p:cBhvr>
                                      <p:to>
                                        <p:strVal val="visible"/>
                                      </p:to>
                                    </p:set>
                                    <p:anim calcmode="lin" valueType="num">
                                      <p:cBhvr>
                                        <p:cTn id="31" dur="500" fill="hold"/>
                                        <p:tgtEl>
                                          <p:spTgt spid="96"/>
                                        </p:tgtEl>
                                        <p:attrNameLst>
                                          <p:attrName>ppt_w</p:attrName>
                                        </p:attrNameLst>
                                      </p:cBhvr>
                                      <p:tavLst>
                                        <p:tav tm="0">
                                          <p:val>
                                            <p:strVal val="4/3*#ppt_w"/>
                                          </p:val>
                                        </p:tav>
                                        <p:tav tm="100000">
                                          <p:val>
                                            <p:strVal val="#ppt_w"/>
                                          </p:val>
                                        </p:tav>
                                      </p:tavLst>
                                    </p:anim>
                                    <p:anim calcmode="lin" valueType="num">
                                      <p:cBhvr>
                                        <p:cTn id="32" dur="500" fill="hold"/>
                                        <p:tgtEl>
                                          <p:spTgt spid="96"/>
                                        </p:tgtEl>
                                        <p:attrNameLst>
                                          <p:attrName>ppt_h</p:attrName>
                                        </p:attrNameLst>
                                      </p:cBhvr>
                                      <p:tavLst>
                                        <p:tav tm="0">
                                          <p:val>
                                            <p:strVal val="4/3*#ppt_h"/>
                                          </p:val>
                                        </p:tav>
                                        <p:tav tm="100000">
                                          <p:val>
                                            <p:strVal val="#ppt_h"/>
                                          </p:val>
                                        </p:tav>
                                      </p:tavLst>
                                    </p:anim>
                                  </p:childTnLst>
                                </p:cTn>
                              </p:par>
                              <p:par>
                                <p:cTn id="33" presetID="23" presetClass="entr" presetSubtype="288" fill="hold" grpId="0" nodeType="withEffect">
                                  <p:stCondLst>
                                    <p:cond delay="700"/>
                                  </p:stCondLst>
                                  <p:childTnLst>
                                    <p:set>
                                      <p:cBhvr>
                                        <p:cTn id="34" dur="1" fill="hold">
                                          <p:stCondLst>
                                            <p:cond delay="0"/>
                                          </p:stCondLst>
                                        </p:cTn>
                                        <p:tgtEl>
                                          <p:spTgt spid="95"/>
                                        </p:tgtEl>
                                        <p:attrNameLst>
                                          <p:attrName>style.visibility</p:attrName>
                                        </p:attrNameLst>
                                      </p:cBhvr>
                                      <p:to>
                                        <p:strVal val="visible"/>
                                      </p:to>
                                    </p:set>
                                    <p:anim calcmode="lin" valueType="num">
                                      <p:cBhvr>
                                        <p:cTn id="35" dur="500" fill="hold"/>
                                        <p:tgtEl>
                                          <p:spTgt spid="95"/>
                                        </p:tgtEl>
                                        <p:attrNameLst>
                                          <p:attrName>ppt_w</p:attrName>
                                        </p:attrNameLst>
                                      </p:cBhvr>
                                      <p:tavLst>
                                        <p:tav tm="0">
                                          <p:val>
                                            <p:strVal val="4/3*#ppt_w"/>
                                          </p:val>
                                        </p:tav>
                                        <p:tav tm="100000">
                                          <p:val>
                                            <p:strVal val="#ppt_w"/>
                                          </p:val>
                                        </p:tav>
                                      </p:tavLst>
                                    </p:anim>
                                    <p:anim calcmode="lin" valueType="num">
                                      <p:cBhvr>
                                        <p:cTn id="36" dur="500" fill="hold"/>
                                        <p:tgtEl>
                                          <p:spTgt spid="95"/>
                                        </p:tgtEl>
                                        <p:attrNameLst>
                                          <p:attrName>ppt_h</p:attrName>
                                        </p:attrNameLst>
                                      </p:cBhvr>
                                      <p:tavLst>
                                        <p:tav tm="0">
                                          <p:val>
                                            <p:strVal val="4/3*#ppt_h"/>
                                          </p:val>
                                        </p:tav>
                                        <p:tav tm="100000">
                                          <p:val>
                                            <p:strVal val="#ppt_h"/>
                                          </p:val>
                                        </p:tav>
                                      </p:tavLst>
                                    </p:anim>
                                  </p:childTnLst>
                                </p:cTn>
                              </p:par>
                              <p:par>
                                <p:cTn id="37" presetID="23" presetClass="entr" presetSubtype="288" fill="hold" grpId="0" nodeType="withEffect">
                                  <p:stCondLst>
                                    <p:cond delay="800"/>
                                  </p:stCondLst>
                                  <p:childTnLst>
                                    <p:set>
                                      <p:cBhvr>
                                        <p:cTn id="38" dur="1" fill="hold">
                                          <p:stCondLst>
                                            <p:cond delay="0"/>
                                          </p:stCondLst>
                                        </p:cTn>
                                        <p:tgtEl>
                                          <p:spTgt spid="89"/>
                                        </p:tgtEl>
                                        <p:attrNameLst>
                                          <p:attrName>style.visibility</p:attrName>
                                        </p:attrNameLst>
                                      </p:cBhvr>
                                      <p:to>
                                        <p:strVal val="visible"/>
                                      </p:to>
                                    </p:set>
                                    <p:anim calcmode="lin" valueType="num">
                                      <p:cBhvr>
                                        <p:cTn id="39" dur="500" fill="hold"/>
                                        <p:tgtEl>
                                          <p:spTgt spid="89"/>
                                        </p:tgtEl>
                                        <p:attrNameLst>
                                          <p:attrName>ppt_w</p:attrName>
                                        </p:attrNameLst>
                                      </p:cBhvr>
                                      <p:tavLst>
                                        <p:tav tm="0">
                                          <p:val>
                                            <p:strVal val="4/3*#ppt_w"/>
                                          </p:val>
                                        </p:tav>
                                        <p:tav tm="100000">
                                          <p:val>
                                            <p:strVal val="#ppt_w"/>
                                          </p:val>
                                        </p:tav>
                                      </p:tavLst>
                                    </p:anim>
                                    <p:anim calcmode="lin" valueType="num">
                                      <p:cBhvr>
                                        <p:cTn id="40" dur="500" fill="hold"/>
                                        <p:tgtEl>
                                          <p:spTgt spid="89"/>
                                        </p:tgtEl>
                                        <p:attrNameLst>
                                          <p:attrName>ppt_h</p:attrName>
                                        </p:attrNameLst>
                                      </p:cBhvr>
                                      <p:tavLst>
                                        <p:tav tm="0">
                                          <p:val>
                                            <p:strVal val="4/3*#ppt_h"/>
                                          </p:val>
                                        </p:tav>
                                        <p:tav tm="100000">
                                          <p:val>
                                            <p:strVal val="#ppt_h"/>
                                          </p:val>
                                        </p:tav>
                                      </p:tavLst>
                                    </p:anim>
                                  </p:childTnLst>
                                </p:cTn>
                              </p:par>
                              <p:par>
                                <p:cTn id="41" presetID="23" presetClass="entr" presetSubtype="288" fill="hold" grpId="0" nodeType="withEffect">
                                  <p:stCondLst>
                                    <p:cond delay="900"/>
                                  </p:stCondLst>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ppt_w</p:attrName>
                                        </p:attrNameLst>
                                      </p:cBhvr>
                                      <p:tavLst>
                                        <p:tav tm="0">
                                          <p:val>
                                            <p:strVal val="4/3*#ppt_w"/>
                                          </p:val>
                                        </p:tav>
                                        <p:tav tm="100000">
                                          <p:val>
                                            <p:strVal val="#ppt_w"/>
                                          </p:val>
                                        </p:tav>
                                      </p:tavLst>
                                    </p:anim>
                                    <p:anim calcmode="lin" valueType="num">
                                      <p:cBhvr>
                                        <p:cTn id="44" dur="500" fill="hold"/>
                                        <p:tgtEl>
                                          <p:spTgt spid="84"/>
                                        </p:tgtEl>
                                        <p:attrNameLst>
                                          <p:attrName>ppt_h</p:attrName>
                                        </p:attrNameLst>
                                      </p:cBhvr>
                                      <p:tavLst>
                                        <p:tav tm="0">
                                          <p:val>
                                            <p:strVal val="4/3*#ppt_h"/>
                                          </p:val>
                                        </p:tav>
                                        <p:tav tm="100000">
                                          <p:val>
                                            <p:strVal val="#ppt_h"/>
                                          </p:val>
                                        </p:tav>
                                      </p:tavLst>
                                    </p:anim>
                                  </p:childTnLst>
                                </p:cTn>
                              </p:par>
                              <p:par>
                                <p:cTn id="45" presetID="23" presetClass="entr" presetSubtype="288" fill="hold" grpId="0" nodeType="withEffect">
                                  <p:stCondLst>
                                    <p:cond delay="1000"/>
                                  </p:stCondLst>
                                  <p:childTnLst>
                                    <p:set>
                                      <p:cBhvr>
                                        <p:cTn id="46" dur="1" fill="hold">
                                          <p:stCondLst>
                                            <p:cond delay="0"/>
                                          </p:stCondLst>
                                        </p:cTn>
                                        <p:tgtEl>
                                          <p:spTgt spid="88"/>
                                        </p:tgtEl>
                                        <p:attrNameLst>
                                          <p:attrName>style.visibility</p:attrName>
                                        </p:attrNameLst>
                                      </p:cBhvr>
                                      <p:to>
                                        <p:strVal val="visible"/>
                                      </p:to>
                                    </p:set>
                                    <p:anim calcmode="lin" valueType="num">
                                      <p:cBhvr>
                                        <p:cTn id="47" dur="500" fill="hold"/>
                                        <p:tgtEl>
                                          <p:spTgt spid="88"/>
                                        </p:tgtEl>
                                        <p:attrNameLst>
                                          <p:attrName>ppt_w</p:attrName>
                                        </p:attrNameLst>
                                      </p:cBhvr>
                                      <p:tavLst>
                                        <p:tav tm="0">
                                          <p:val>
                                            <p:strVal val="4/3*#ppt_w"/>
                                          </p:val>
                                        </p:tav>
                                        <p:tav tm="100000">
                                          <p:val>
                                            <p:strVal val="#ppt_w"/>
                                          </p:val>
                                        </p:tav>
                                      </p:tavLst>
                                    </p:anim>
                                    <p:anim calcmode="lin" valueType="num">
                                      <p:cBhvr>
                                        <p:cTn id="48" dur="500" fill="hold"/>
                                        <p:tgtEl>
                                          <p:spTgt spid="88"/>
                                        </p:tgtEl>
                                        <p:attrNameLst>
                                          <p:attrName>ppt_h</p:attrName>
                                        </p:attrNameLst>
                                      </p:cBhvr>
                                      <p:tavLst>
                                        <p:tav tm="0">
                                          <p:val>
                                            <p:strVal val="4/3*#ppt_h"/>
                                          </p:val>
                                        </p:tav>
                                        <p:tav tm="100000">
                                          <p:val>
                                            <p:strVal val="#ppt_h"/>
                                          </p:val>
                                        </p:tav>
                                      </p:tavLst>
                                    </p:anim>
                                  </p:childTnLst>
                                </p:cTn>
                              </p:par>
                              <p:par>
                                <p:cTn id="49" presetID="23" presetClass="entr" presetSubtype="288" fill="hold" grpId="0" nodeType="withEffect">
                                  <p:stCondLst>
                                    <p:cond delay="110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strVal val="4/3*#ppt_w"/>
                                          </p:val>
                                        </p:tav>
                                        <p:tav tm="100000">
                                          <p:val>
                                            <p:strVal val="#ppt_w"/>
                                          </p:val>
                                        </p:tav>
                                      </p:tavLst>
                                    </p:anim>
                                    <p:anim calcmode="lin" valueType="num">
                                      <p:cBhvr>
                                        <p:cTn id="52" dur="500" fill="hold"/>
                                        <p:tgtEl>
                                          <p:spTgt spid="93"/>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animBg="1"/>
      <p:bldP spid="86" grpId="0" animBg="1"/>
      <p:bldP spid="87" grpId="0" animBg="1"/>
      <p:bldP spid="88" grpId="0" animBg="1"/>
      <p:bldP spid="89" grpId="0" animBg="1"/>
      <p:bldP spid="90" grpId="0" animBg="1"/>
      <p:bldP spid="92" grpId="0" animBg="1"/>
      <p:bldP spid="93" grpId="0" animBg="1"/>
      <p:bldP spid="95" grpId="0" animBg="1"/>
      <p:bldP spid="96" grpId="0" animBg="1"/>
      <p:bldP spid="97" grpId="0" animBg="1"/>
    </p:bldLst>
  </p:timing>
  <p:extLst>
    <p:ext uri="{DCECCB84-F9BA-43D5-87BE-67443E8EF086}">
      <p15:sldGuideLst xmlns:p15="http://schemas.microsoft.com/office/powerpoint/2012/main">
        <p15:guide id="4" orient="horz" pos="4320">
          <p15:clr>
            <a:srgbClr val="FBAE40"/>
          </p15:clr>
        </p15:guide>
        <p15:guide id="5" pos="768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2_Custom Layout">
    <p:spTree>
      <p:nvGrpSpPr>
        <p:cNvPr id="1" name=""/>
        <p:cNvGrpSpPr/>
        <p:nvPr/>
      </p:nvGrpSpPr>
      <p:grpSpPr>
        <a:xfrm>
          <a:off x="0" y="0"/>
          <a:ext cx="0" cy="0"/>
          <a:chOff x="0" y="0"/>
          <a:chExt cx="0" cy="0"/>
        </a:xfrm>
      </p:grpSpPr>
      <p:sp>
        <p:nvSpPr>
          <p:cNvPr id="115" name="Picture Placeholder 114">
            <a:extLst>
              <a:ext uri="{FF2B5EF4-FFF2-40B4-BE49-F238E27FC236}">
                <a16:creationId xmlns:a16="http://schemas.microsoft.com/office/drawing/2014/main" id="{2939B95A-6CBF-409F-84B3-42C0839203D0}"/>
              </a:ext>
            </a:extLst>
          </p:cNvPr>
          <p:cNvSpPr>
            <a:spLocks noGrp="1"/>
          </p:cNvSpPr>
          <p:nvPr>
            <p:ph type="pic" sz="quarter" idx="39"/>
          </p:nvPr>
        </p:nvSpPr>
        <p:spPr>
          <a:xfrm>
            <a:off x="0" y="-1"/>
            <a:ext cx="2022081" cy="1704862"/>
          </a:xfrm>
          <a:custGeom>
            <a:avLst/>
            <a:gdLst>
              <a:gd name="connsiteX0" fmla="*/ 0 w 4044689"/>
              <a:gd name="connsiteY0" fmla="*/ 0 h 3409723"/>
              <a:gd name="connsiteX1" fmla="*/ 4044689 w 4044689"/>
              <a:gd name="connsiteY1" fmla="*/ 0 h 3409723"/>
              <a:gd name="connsiteX2" fmla="*/ 4044689 w 4044689"/>
              <a:gd name="connsiteY2" fmla="*/ 3409723 h 3409723"/>
              <a:gd name="connsiteX3" fmla="*/ 0 w 4044689"/>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89" h="3409723">
                <a:moveTo>
                  <a:pt x="0" y="0"/>
                </a:moveTo>
                <a:lnTo>
                  <a:pt x="4044689" y="0"/>
                </a:lnTo>
                <a:lnTo>
                  <a:pt x="4044689"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16" name="Picture Placeholder 115">
            <a:extLst>
              <a:ext uri="{FF2B5EF4-FFF2-40B4-BE49-F238E27FC236}">
                <a16:creationId xmlns:a16="http://schemas.microsoft.com/office/drawing/2014/main" id="{AB40BECF-EB5B-43F0-9FB0-D40B193417E1}"/>
              </a:ext>
            </a:extLst>
          </p:cNvPr>
          <p:cNvSpPr>
            <a:spLocks noGrp="1"/>
          </p:cNvSpPr>
          <p:nvPr>
            <p:ph type="pic" sz="quarter" idx="40"/>
          </p:nvPr>
        </p:nvSpPr>
        <p:spPr>
          <a:xfrm>
            <a:off x="2033984" y="-1"/>
            <a:ext cx="2022081" cy="1704862"/>
          </a:xfrm>
          <a:custGeom>
            <a:avLst/>
            <a:gdLst>
              <a:gd name="connsiteX0" fmla="*/ 0 w 4044689"/>
              <a:gd name="connsiteY0" fmla="*/ 0 h 3409723"/>
              <a:gd name="connsiteX1" fmla="*/ 4044689 w 4044689"/>
              <a:gd name="connsiteY1" fmla="*/ 0 h 3409723"/>
              <a:gd name="connsiteX2" fmla="*/ 4044689 w 4044689"/>
              <a:gd name="connsiteY2" fmla="*/ 3409723 h 3409723"/>
              <a:gd name="connsiteX3" fmla="*/ 0 w 4044689"/>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89" h="3409723">
                <a:moveTo>
                  <a:pt x="0" y="0"/>
                </a:moveTo>
                <a:lnTo>
                  <a:pt x="4044689" y="0"/>
                </a:lnTo>
                <a:lnTo>
                  <a:pt x="4044689"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18" name="Picture Placeholder 117">
            <a:extLst>
              <a:ext uri="{FF2B5EF4-FFF2-40B4-BE49-F238E27FC236}">
                <a16:creationId xmlns:a16="http://schemas.microsoft.com/office/drawing/2014/main" id="{53AB5C98-F720-42C1-B036-26353EA021E3}"/>
              </a:ext>
            </a:extLst>
          </p:cNvPr>
          <p:cNvSpPr>
            <a:spLocks noGrp="1"/>
          </p:cNvSpPr>
          <p:nvPr>
            <p:ph type="pic" sz="quarter" idx="42"/>
          </p:nvPr>
        </p:nvSpPr>
        <p:spPr>
          <a:xfrm>
            <a:off x="6101951" y="-1"/>
            <a:ext cx="2022081" cy="1704862"/>
          </a:xfrm>
          <a:custGeom>
            <a:avLst/>
            <a:gdLst>
              <a:gd name="connsiteX0" fmla="*/ 0 w 4044689"/>
              <a:gd name="connsiteY0" fmla="*/ 0 h 3409723"/>
              <a:gd name="connsiteX1" fmla="*/ 4044689 w 4044689"/>
              <a:gd name="connsiteY1" fmla="*/ 0 h 3409723"/>
              <a:gd name="connsiteX2" fmla="*/ 4044689 w 4044689"/>
              <a:gd name="connsiteY2" fmla="*/ 3409723 h 3409723"/>
              <a:gd name="connsiteX3" fmla="*/ 0 w 4044689"/>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89" h="3409723">
                <a:moveTo>
                  <a:pt x="0" y="0"/>
                </a:moveTo>
                <a:lnTo>
                  <a:pt x="4044689" y="0"/>
                </a:lnTo>
                <a:lnTo>
                  <a:pt x="4044689"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19" name="Picture Placeholder 118">
            <a:extLst>
              <a:ext uri="{FF2B5EF4-FFF2-40B4-BE49-F238E27FC236}">
                <a16:creationId xmlns:a16="http://schemas.microsoft.com/office/drawing/2014/main" id="{A7B7ADEA-629D-47FB-960D-A1F8AC8D6DA6}"/>
              </a:ext>
            </a:extLst>
          </p:cNvPr>
          <p:cNvSpPr>
            <a:spLocks noGrp="1"/>
          </p:cNvSpPr>
          <p:nvPr>
            <p:ph type="pic" sz="quarter" idx="43"/>
          </p:nvPr>
        </p:nvSpPr>
        <p:spPr>
          <a:xfrm>
            <a:off x="8135934" y="-1"/>
            <a:ext cx="2022081" cy="1704862"/>
          </a:xfrm>
          <a:custGeom>
            <a:avLst/>
            <a:gdLst>
              <a:gd name="connsiteX0" fmla="*/ 0 w 4044688"/>
              <a:gd name="connsiteY0" fmla="*/ 0 h 3409723"/>
              <a:gd name="connsiteX1" fmla="*/ 4044688 w 4044688"/>
              <a:gd name="connsiteY1" fmla="*/ 0 h 3409723"/>
              <a:gd name="connsiteX2" fmla="*/ 4044688 w 4044688"/>
              <a:gd name="connsiteY2" fmla="*/ 3409723 h 3409723"/>
              <a:gd name="connsiteX3" fmla="*/ 0 w 4044688"/>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88" h="3409723">
                <a:moveTo>
                  <a:pt x="0" y="0"/>
                </a:moveTo>
                <a:lnTo>
                  <a:pt x="4044688" y="0"/>
                </a:lnTo>
                <a:lnTo>
                  <a:pt x="4044688"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20" name="Picture Placeholder 119">
            <a:extLst>
              <a:ext uri="{FF2B5EF4-FFF2-40B4-BE49-F238E27FC236}">
                <a16:creationId xmlns:a16="http://schemas.microsoft.com/office/drawing/2014/main" id="{4F9312AB-9B7D-4B09-959E-75FF662CDFFD}"/>
              </a:ext>
            </a:extLst>
          </p:cNvPr>
          <p:cNvSpPr>
            <a:spLocks noGrp="1"/>
          </p:cNvSpPr>
          <p:nvPr>
            <p:ph type="pic" sz="quarter" idx="44"/>
          </p:nvPr>
        </p:nvSpPr>
        <p:spPr>
          <a:xfrm>
            <a:off x="10169919" y="-1"/>
            <a:ext cx="2022082" cy="1704862"/>
          </a:xfrm>
          <a:custGeom>
            <a:avLst/>
            <a:gdLst>
              <a:gd name="connsiteX0" fmla="*/ 0 w 4044690"/>
              <a:gd name="connsiteY0" fmla="*/ 0 h 3409723"/>
              <a:gd name="connsiteX1" fmla="*/ 4044690 w 4044690"/>
              <a:gd name="connsiteY1" fmla="*/ 0 h 3409723"/>
              <a:gd name="connsiteX2" fmla="*/ 4044690 w 4044690"/>
              <a:gd name="connsiteY2" fmla="*/ 3409723 h 3409723"/>
              <a:gd name="connsiteX3" fmla="*/ 0 w 4044690"/>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90" h="3409723">
                <a:moveTo>
                  <a:pt x="0" y="0"/>
                </a:moveTo>
                <a:lnTo>
                  <a:pt x="4044690" y="0"/>
                </a:lnTo>
                <a:lnTo>
                  <a:pt x="4044690"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22" name="Picture Placeholder 121">
            <a:extLst>
              <a:ext uri="{FF2B5EF4-FFF2-40B4-BE49-F238E27FC236}">
                <a16:creationId xmlns:a16="http://schemas.microsoft.com/office/drawing/2014/main" id="{C21CF143-7CE8-4EDB-8F5B-1EAA4F3EB3D9}"/>
              </a:ext>
            </a:extLst>
          </p:cNvPr>
          <p:cNvSpPr>
            <a:spLocks noGrp="1"/>
          </p:cNvSpPr>
          <p:nvPr>
            <p:ph type="pic" sz="quarter" idx="46"/>
          </p:nvPr>
        </p:nvSpPr>
        <p:spPr>
          <a:xfrm>
            <a:off x="2033984" y="1717713"/>
            <a:ext cx="2022081" cy="1704862"/>
          </a:xfrm>
          <a:custGeom>
            <a:avLst/>
            <a:gdLst>
              <a:gd name="connsiteX0" fmla="*/ 0 w 4044689"/>
              <a:gd name="connsiteY0" fmla="*/ 0 h 3409723"/>
              <a:gd name="connsiteX1" fmla="*/ 4044689 w 4044689"/>
              <a:gd name="connsiteY1" fmla="*/ 0 h 3409723"/>
              <a:gd name="connsiteX2" fmla="*/ 4044689 w 4044689"/>
              <a:gd name="connsiteY2" fmla="*/ 3409723 h 3409723"/>
              <a:gd name="connsiteX3" fmla="*/ 0 w 4044689"/>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89" h="3409723">
                <a:moveTo>
                  <a:pt x="0" y="0"/>
                </a:moveTo>
                <a:lnTo>
                  <a:pt x="4044689" y="0"/>
                </a:lnTo>
                <a:lnTo>
                  <a:pt x="4044689"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23" name="Picture Placeholder 122">
            <a:extLst>
              <a:ext uri="{FF2B5EF4-FFF2-40B4-BE49-F238E27FC236}">
                <a16:creationId xmlns:a16="http://schemas.microsoft.com/office/drawing/2014/main" id="{676C95BA-1B92-4AF1-A0AD-7D39D1802849}"/>
              </a:ext>
            </a:extLst>
          </p:cNvPr>
          <p:cNvSpPr>
            <a:spLocks noGrp="1"/>
          </p:cNvSpPr>
          <p:nvPr>
            <p:ph type="pic" sz="quarter" idx="47"/>
          </p:nvPr>
        </p:nvSpPr>
        <p:spPr>
          <a:xfrm>
            <a:off x="4067968" y="1717713"/>
            <a:ext cx="2022081" cy="1704862"/>
          </a:xfrm>
          <a:custGeom>
            <a:avLst/>
            <a:gdLst>
              <a:gd name="connsiteX0" fmla="*/ 0 w 4044689"/>
              <a:gd name="connsiteY0" fmla="*/ 0 h 3409723"/>
              <a:gd name="connsiteX1" fmla="*/ 4044689 w 4044689"/>
              <a:gd name="connsiteY1" fmla="*/ 0 h 3409723"/>
              <a:gd name="connsiteX2" fmla="*/ 4044689 w 4044689"/>
              <a:gd name="connsiteY2" fmla="*/ 3409723 h 3409723"/>
              <a:gd name="connsiteX3" fmla="*/ 0 w 4044689"/>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89" h="3409723">
                <a:moveTo>
                  <a:pt x="0" y="0"/>
                </a:moveTo>
                <a:lnTo>
                  <a:pt x="4044689" y="0"/>
                </a:lnTo>
                <a:lnTo>
                  <a:pt x="4044689"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24" name="Picture Placeholder 123">
            <a:extLst>
              <a:ext uri="{FF2B5EF4-FFF2-40B4-BE49-F238E27FC236}">
                <a16:creationId xmlns:a16="http://schemas.microsoft.com/office/drawing/2014/main" id="{09B06827-9EF7-4EC9-88E0-7E5D47719289}"/>
              </a:ext>
            </a:extLst>
          </p:cNvPr>
          <p:cNvSpPr>
            <a:spLocks noGrp="1"/>
          </p:cNvSpPr>
          <p:nvPr>
            <p:ph type="pic" sz="quarter" idx="48"/>
          </p:nvPr>
        </p:nvSpPr>
        <p:spPr>
          <a:xfrm>
            <a:off x="6101951" y="1717713"/>
            <a:ext cx="2022081" cy="1704862"/>
          </a:xfrm>
          <a:custGeom>
            <a:avLst/>
            <a:gdLst>
              <a:gd name="connsiteX0" fmla="*/ 0 w 4044689"/>
              <a:gd name="connsiteY0" fmla="*/ 0 h 3409723"/>
              <a:gd name="connsiteX1" fmla="*/ 4044689 w 4044689"/>
              <a:gd name="connsiteY1" fmla="*/ 0 h 3409723"/>
              <a:gd name="connsiteX2" fmla="*/ 4044689 w 4044689"/>
              <a:gd name="connsiteY2" fmla="*/ 3409723 h 3409723"/>
              <a:gd name="connsiteX3" fmla="*/ 0 w 4044689"/>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89" h="3409723">
                <a:moveTo>
                  <a:pt x="0" y="0"/>
                </a:moveTo>
                <a:lnTo>
                  <a:pt x="4044689" y="0"/>
                </a:lnTo>
                <a:lnTo>
                  <a:pt x="4044689"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26" name="Picture Placeholder 125">
            <a:extLst>
              <a:ext uri="{FF2B5EF4-FFF2-40B4-BE49-F238E27FC236}">
                <a16:creationId xmlns:a16="http://schemas.microsoft.com/office/drawing/2014/main" id="{24D86F31-D54B-49AB-BB38-E9ACE3B86956}"/>
              </a:ext>
            </a:extLst>
          </p:cNvPr>
          <p:cNvSpPr>
            <a:spLocks noGrp="1"/>
          </p:cNvSpPr>
          <p:nvPr>
            <p:ph type="pic" sz="quarter" idx="50"/>
          </p:nvPr>
        </p:nvSpPr>
        <p:spPr>
          <a:xfrm>
            <a:off x="10169919" y="1717713"/>
            <a:ext cx="2022082" cy="1704862"/>
          </a:xfrm>
          <a:custGeom>
            <a:avLst/>
            <a:gdLst>
              <a:gd name="connsiteX0" fmla="*/ 0 w 4044690"/>
              <a:gd name="connsiteY0" fmla="*/ 0 h 3409723"/>
              <a:gd name="connsiteX1" fmla="*/ 4044690 w 4044690"/>
              <a:gd name="connsiteY1" fmla="*/ 0 h 3409723"/>
              <a:gd name="connsiteX2" fmla="*/ 4044690 w 4044690"/>
              <a:gd name="connsiteY2" fmla="*/ 3409723 h 3409723"/>
              <a:gd name="connsiteX3" fmla="*/ 0 w 4044690"/>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90" h="3409723">
                <a:moveTo>
                  <a:pt x="0" y="0"/>
                </a:moveTo>
                <a:lnTo>
                  <a:pt x="4044690" y="0"/>
                </a:lnTo>
                <a:lnTo>
                  <a:pt x="4044690"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27" name="Picture Placeholder 126">
            <a:extLst>
              <a:ext uri="{FF2B5EF4-FFF2-40B4-BE49-F238E27FC236}">
                <a16:creationId xmlns:a16="http://schemas.microsoft.com/office/drawing/2014/main" id="{49C7DD07-2040-4ADB-A7E0-F22A03458583}"/>
              </a:ext>
            </a:extLst>
          </p:cNvPr>
          <p:cNvSpPr>
            <a:spLocks noGrp="1"/>
          </p:cNvSpPr>
          <p:nvPr>
            <p:ph type="pic" sz="quarter" idx="51"/>
          </p:nvPr>
        </p:nvSpPr>
        <p:spPr>
          <a:xfrm>
            <a:off x="0" y="3435426"/>
            <a:ext cx="2022081" cy="1704862"/>
          </a:xfrm>
          <a:custGeom>
            <a:avLst/>
            <a:gdLst>
              <a:gd name="connsiteX0" fmla="*/ 0 w 4044689"/>
              <a:gd name="connsiteY0" fmla="*/ 0 h 3409723"/>
              <a:gd name="connsiteX1" fmla="*/ 4044689 w 4044689"/>
              <a:gd name="connsiteY1" fmla="*/ 0 h 3409723"/>
              <a:gd name="connsiteX2" fmla="*/ 4044689 w 4044689"/>
              <a:gd name="connsiteY2" fmla="*/ 3409723 h 3409723"/>
              <a:gd name="connsiteX3" fmla="*/ 0 w 4044689"/>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89" h="3409723">
                <a:moveTo>
                  <a:pt x="0" y="0"/>
                </a:moveTo>
                <a:lnTo>
                  <a:pt x="4044689" y="0"/>
                </a:lnTo>
                <a:lnTo>
                  <a:pt x="4044689"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28" name="Picture Placeholder 127">
            <a:extLst>
              <a:ext uri="{FF2B5EF4-FFF2-40B4-BE49-F238E27FC236}">
                <a16:creationId xmlns:a16="http://schemas.microsoft.com/office/drawing/2014/main" id="{0A16FB21-FEDC-4115-B682-77804B1F1599}"/>
              </a:ext>
            </a:extLst>
          </p:cNvPr>
          <p:cNvSpPr>
            <a:spLocks noGrp="1"/>
          </p:cNvSpPr>
          <p:nvPr>
            <p:ph type="pic" sz="quarter" idx="52"/>
          </p:nvPr>
        </p:nvSpPr>
        <p:spPr>
          <a:xfrm>
            <a:off x="2033984" y="3435426"/>
            <a:ext cx="2022081" cy="1704862"/>
          </a:xfrm>
          <a:custGeom>
            <a:avLst/>
            <a:gdLst>
              <a:gd name="connsiteX0" fmla="*/ 0 w 4044689"/>
              <a:gd name="connsiteY0" fmla="*/ 0 h 3409723"/>
              <a:gd name="connsiteX1" fmla="*/ 4044689 w 4044689"/>
              <a:gd name="connsiteY1" fmla="*/ 0 h 3409723"/>
              <a:gd name="connsiteX2" fmla="*/ 4044689 w 4044689"/>
              <a:gd name="connsiteY2" fmla="*/ 3409723 h 3409723"/>
              <a:gd name="connsiteX3" fmla="*/ 0 w 4044689"/>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89" h="3409723">
                <a:moveTo>
                  <a:pt x="0" y="0"/>
                </a:moveTo>
                <a:lnTo>
                  <a:pt x="4044689" y="0"/>
                </a:lnTo>
                <a:lnTo>
                  <a:pt x="4044689"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30" name="Picture Placeholder 129">
            <a:extLst>
              <a:ext uri="{FF2B5EF4-FFF2-40B4-BE49-F238E27FC236}">
                <a16:creationId xmlns:a16="http://schemas.microsoft.com/office/drawing/2014/main" id="{09FBAFEB-6675-4992-9F59-3CDEEB06C1E2}"/>
              </a:ext>
            </a:extLst>
          </p:cNvPr>
          <p:cNvSpPr>
            <a:spLocks noGrp="1"/>
          </p:cNvSpPr>
          <p:nvPr>
            <p:ph type="pic" sz="quarter" idx="54"/>
          </p:nvPr>
        </p:nvSpPr>
        <p:spPr>
          <a:xfrm>
            <a:off x="6101951" y="3435426"/>
            <a:ext cx="2022081" cy="1704862"/>
          </a:xfrm>
          <a:custGeom>
            <a:avLst/>
            <a:gdLst>
              <a:gd name="connsiteX0" fmla="*/ 0 w 4044689"/>
              <a:gd name="connsiteY0" fmla="*/ 0 h 3409723"/>
              <a:gd name="connsiteX1" fmla="*/ 4044689 w 4044689"/>
              <a:gd name="connsiteY1" fmla="*/ 0 h 3409723"/>
              <a:gd name="connsiteX2" fmla="*/ 4044689 w 4044689"/>
              <a:gd name="connsiteY2" fmla="*/ 3409723 h 3409723"/>
              <a:gd name="connsiteX3" fmla="*/ 0 w 4044689"/>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89" h="3409723">
                <a:moveTo>
                  <a:pt x="0" y="0"/>
                </a:moveTo>
                <a:lnTo>
                  <a:pt x="4044689" y="0"/>
                </a:lnTo>
                <a:lnTo>
                  <a:pt x="4044689"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31" name="Picture Placeholder 130">
            <a:extLst>
              <a:ext uri="{FF2B5EF4-FFF2-40B4-BE49-F238E27FC236}">
                <a16:creationId xmlns:a16="http://schemas.microsoft.com/office/drawing/2014/main" id="{73DE433A-65DB-4D80-BEBA-C0E98C0B13CD}"/>
              </a:ext>
            </a:extLst>
          </p:cNvPr>
          <p:cNvSpPr>
            <a:spLocks noGrp="1"/>
          </p:cNvSpPr>
          <p:nvPr>
            <p:ph type="pic" sz="quarter" idx="55"/>
          </p:nvPr>
        </p:nvSpPr>
        <p:spPr>
          <a:xfrm>
            <a:off x="8135934" y="3435426"/>
            <a:ext cx="2022081" cy="1704862"/>
          </a:xfrm>
          <a:custGeom>
            <a:avLst/>
            <a:gdLst>
              <a:gd name="connsiteX0" fmla="*/ 0 w 4044688"/>
              <a:gd name="connsiteY0" fmla="*/ 0 h 3409723"/>
              <a:gd name="connsiteX1" fmla="*/ 4044688 w 4044688"/>
              <a:gd name="connsiteY1" fmla="*/ 0 h 3409723"/>
              <a:gd name="connsiteX2" fmla="*/ 4044688 w 4044688"/>
              <a:gd name="connsiteY2" fmla="*/ 3409723 h 3409723"/>
              <a:gd name="connsiteX3" fmla="*/ 0 w 4044688"/>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88" h="3409723">
                <a:moveTo>
                  <a:pt x="0" y="0"/>
                </a:moveTo>
                <a:lnTo>
                  <a:pt x="4044688" y="0"/>
                </a:lnTo>
                <a:lnTo>
                  <a:pt x="4044688"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33" name="Picture Placeholder 132">
            <a:extLst>
              <a:ext uri="{FF2B5EF4-FFF2-40B4-BE49-F238E27FC236}">
                <a16:creationId xmlns:a16="http://schemas.microsoft.com/office/drawing/2014/main" id="{1C48A930-F2CC-46AD-B2D2-40758BAF99DC}"/>
              </a:ext>
            </a:extLst>
          </p:cNvPr>
          <p:cNvSpPr>
            <a:spLocks noGrp="1"/>
          </p:cNvSpPr>
          <p:nvPr>
            <p:ph type="pic" sz="quarter" idx="57"/>
          </p:nvPr>
        </p:nvSpPr>
        <p:spPr>
          <a:xfrm>
            <a:off x="0" y="5153139"/>
            <a:ext cx="2022081" cy="1704862"/>
          </a:xfrm>
          <a:custGeom>
            <a:avLst/>
            <a:gdLst>
              <a:gd name="connsiteX0" fmla="*/ 0 w 4044689"/>
              <a:gd name="connsiteY0" fmla="*/ 0 h 3409723"/>
              <a:gd name="connsiteX1" fmla="*/ 4044689 w 4044689"/>
              <a:gd name="connsiteY1" fmla="*/ 0 h 3409723"/>
              <a:gd name="connsiteX2" fmla="*/ 4044689 w 4044689"/>
              <a:gd name="connsiteY2" fmla="*/ 3409723 h 3409723"/>
              <a:gd name="connsiteX3" fmla="*/ 0 w 4044689"/>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89" h="3409723">
                <a:moveTo>
                  <a:pt x="0" y="0"/>
                </a:moveTo>
                <a:lnTo>
                  <a:pt x="4044689" y="0"/>
                </a:lnTo>
                <a:lnTo>
                  <a:pt x="4044689"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35" name="Picture Placeholder 134">
            <a:extLst>
              <a:ext uri="{FF2B5EF4-FFF2-40B4-BE49-F238E27FC236}">
                <a16:creationId xmlns:a16="http://schemas.microsoft.com/office/drawing/2014/main" id="{FF796C8D-5331-4731-A404-B7B2D5A9E529}"/>
              </a:ext>
            </a:extLst>
          </p:cNvPr>
          <p:cNvSpPr>
            <a:spLocks noGrp="1"/>
          </p:cNvSpPr>
          <p:nvPr>
            <p:ph type="pic" sz="quarter" idx="59"/>
          </p:nvPr>
        </p:nvSpPr>
        <p:spPr>
          <a:xfrm>
            <a:off x="4067968" y="5153139"/>
            <a:ext cx="2022081" cy="1704862"/>
          </a:xfrm>
          <a:custGeom>
            <a:avLst/>
            <a:gdLst>
              <a:gd name="connsiteX0" fmla="*/ 0 w 4044689"/>
              <a:gd name="connsiteY0" fmla="*/ 0 h 3409723"/>
              <a:gd name="connsiteX1" fmla="*/ 4044689 w 4044689"/>
              <a:gd name="connsiteY1" fmla="*/ 0 h 3409723"/>
              <a:gd name="connsiteX2" fmla="*/ 4044689 w 4044689"/>
              <a:gd name="connsiteY2" fmla="*/ 3409723 h 3409723"/>
              <a:gd name="connsiteX3" fmla="*/ 0 w 4044689"/>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89" h="3409723">
                <a:moveTo>
                  <a:pt x="0" y="0"/>
                </a:moveTo>
                <a:lnTo>
                  <a:pt x="4044689" y="0"/>
                </a:lnTo>
                <a:lnTo>
                  <a:pt x="4044689"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36" name="Picture Placeholder 135">
            <a:extLst>
              <a:ext uri="{FF2B5EF4-FFF2-40B4-BE49-F238E27FC236}">
                <a16:creationId xmlns:a16="http://schemas.microsoft.com/office/drawing/2014/main" id="{7F0BA582-E839-40B1-9A4B-DFE0D1A9D75F}"/>
              </a:ext>
            </a:extLst>
          </p:cNvPr>
          <p:cNvSpPr>
            <a:spLocks noGrp="1"/>
          </p:cNvSpPr>
          <p:nvPr>
            <p:ph type="pic" sz="quarter" idx="60"/>
          </p:nvPr>
        </p:nvSpPr>
        <p:spPr>
          <a:xfrm>
            <a:off x="6101951" y="5153139"/>
            <a:ext cx="2022081" cy="1704862"/>
          </a:xfrm>
          <a:custGeom>
            <a:avLst/>
            <a:gdLst>
              <a:gd name="connsiteX0" fmla="*/ 0 w 4044689"/>
              <a:gd name="connsiteY0" fmla="*/ 0 h 3409723"/>
              <a:gd name="connsiteX1" fmla="*/ 4044689 w 4044689"/>
              <a:gd name="connsiteY1" fmla="*/ 0 h 3409723"/>
              <a:gd name="connsiteX2" fmla="*/ 4044689 w 4044689"/>
              <a:gd name="connsiteY2" fmla="*/ 3409723 h 3409723"/>
              <a:gd name="connsiteX3" fmla="*/ 0 w 4044689"/>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89" h="3409723">
                <a:moveTo>
                  <a:pt x="0" y="0"/>
                </a:moveTo>
                <a:lnTo>
                  <a:pt x="4044689" y="0"/>
                </a:lnTo>
                <a:lnTo>
                  <a:pt x="4044689"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39" name="Picture Placeholder 138">
            <a:extLst>
              <a:ext uri="{FF2B5EF4-FFF2-40B4-BE49-F238E27FC236}">
                <a16:creationId xmlns:a16="http://schemas.microsoft.com/office/drawing/2014/main" id="{9376C177-5763-401A-9E03-56709766AA9F}"/>
              </a:ext>
            </a:extLst>
          </p:cNvPr>
          <p:cNvSpPr>
            <a:spLocks noGrp="1"/>
          </p:cNvSpPr>
          <p:nvPr>
            <p:ph type="pic" sz="quarter" idx="62"/>
          </p:nvPr>
        </p:nvSpPr>
        <p:spPr>
          <a:xfrm>
            <a:off x="10169919" y="5153139"/>
            <a:ext cx="2022082" cy="1704862"/>
          </a:xfrm>
          <a:custGeom>
            <a:avLst/>
            <a:gdLst>
              <a:gd name="connsiteX0" fmla="*/ 0 w 4044690"/>
              <a:gd name="connsiteY0" fmla="*/ 0 h 3409723"/>
              <a:gd name="connsiteX1" fmla="*/ 4044690 w 4044690"/>
              <a:gd name="connsiteY1" fmla="*/ 0 h 3409723"/>
              <a:gd name="connsiteX2" fmla="*/ 4044690 w 4044690"/>
              <a:gd name="connsiteY2" fmla="*/ 3409723 h 3409723"/>
              <a:gd name="connsiteX3" fmla="*/ 0 w 4044690"/>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90" h="3409723">
                <a:moveTo>
                  <a:pt x="0" y="0"/>
                </a:moveTo>
                <a:lnTo>
                  <a:pt x="4044690" y="0"/>
                </a:lnTo>
                <a:lnTo>
                  <a:pt x="4044690"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3774200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withEffect">
                                  <p:stCondLst>
                                    <p:cond delay="0"/>
                                  </p:stCondLst>
                                  <p:childTnLst>
                                    <p:set>
                                      <p:cBhvr>
                                        <p:cTn id="6" dur="1" fill="hold">
                                          <p:stCondLst>
                                            <p:cond delay="0"/>
                                          </p:stCondLst>
                                        </p:cTn>
                                        <p:tgtEl>
                                          <p:spTgt spid="130"/>
                                        </p:tgtEl>
                                        <p:attrNameLst>
                                          <p:attrName>style.visibility</p:attrName>
                                        </p:attrNameLst>
                                      </p:cBhvr>
                                      <p:to>
                                        <p:strVal val="visible"/>
                                      </p:to>
                                    </p:set>
                                    <p:anim calcmode="lin" valueType="num">
                                      <p:cBhvr>
                                        <p:cTn id="7" dur="500" fill="hold"/>
                                        <p:tgtEl>
                                          <p:spTgt spid="130"/>
                                        </p:tgtEl>
                                        <p:attrNameLst>
                                          <p:attrName>ppt_w</p:attrName>
                                        </p:attrNameLst>
                                      </p:cBhvr>
                                      <p:tavLst>
                                        <p:tav tm="0">
                                          <p:val>
                                            <p:strVal val="4/3*#ppt_w"/>
                                          </p:val>
                                        </p:tav>
                                        <p:tav tm="100000">
                                          <p:val>
                                            <p:strVal val="#ppt_w"/>
                                          </p:val>
                                        </p:tav>
                                      </p:tavLst>
                                    </p:anim>
                                    <p:anim calcmode="lin" valueType="num">
                                      <p:cBhvr>
                                        <p:cTn id="8" dur="500" fill="hold"/>
                                        <p:tgtEl>
                                          <p:spTgt spid="130"/>
                                        </p:tgtEl>
                                        <p:attrNameLst>
                                          <p:attrName>ppt_h</p:attrName>
                                        </p:attrNameLst>
                                      </p:cBhvr>
                                      <p:tavLst>
                                        <p:tav tm="0">
                                          <p:val>
                                            <p:strVal val="4/3*#ppt_h"/>
                                          </p:val>
                                        </p:tav>
                                        <p:tav tm="100000">
                                          <p:val>
                                            <p:strVal val="#ppt_h"/>
                                          </p:val>
                                        </p:tav>
                                      </p:tavLst>
                                    </p:anim>
                                  </p:childTnLst>
                                </p:cTn>
                              </p:par>
                              <p:par>
                                <p:cTn id="9" presetID="23" presetClass="entr" presetSubtype="288" fill="hold" grpId="0" nodeType="withEffect">
                                  <p:stCondLst>
                                    <p:cond delay="100"/>
                                  </p:stCondLst>
                                  <p:childTnLst>
                                    <p:set>
                                      <p:cBhvr>
                                        <p:cTn id="10" dur="1" fill="hold">
                                          <p:stCondLst>
                                            <p:cond delay="0"/>
                                          </p:stCondLst>
                                        </p:cTn>
                                        <p:tgtEl>
                                          <p:spTgt spid="124"/>
                                        </p:tgtEl>
                                        <p:attrNameLst>
                                          <p:attrName>style.visibility</p:attrName>
                                        </p:attrNameLst>
                                      </p:cBhvr>
                                      <p:to>
                                        <p:strVal val="visible"/>
                                      </p:to>
                                    </p:set>
                                    <p:anim calcmode="lin" valueType="num">
                                      <p:cBhvr>
                                        <p:cTn id="11" dur="500" fill="hold"/>
                                        <p:tgtEl>
                                          <p:spTgt spid="124"/>
                                        </p:tgtEl>
                                        <p:attrNameLst>
                                          <p:attrName>ppt_w</p:attrName>
                                        </p:attrNameLst>
                                      </p:cBhvr>
                                      <p:tavLst>
                                        <p:tav tm="0">
                                          <p:val>
                                            <p:strVal val="4/3*#ppt_w"/>
                                          </p:val>
                                        </p:tav>
                                        <p:tav tm="100000">
                                          <p:val>
                                            <p:strVal val="#ppt_w"/>
                                          </p:val>
                                        </p:tav>
                                      </p:tavLst>
                                    </p:anim>
                                    <p:anim calcmode="lin" valueType="num">
                                      <p:cBhvr>
                                        <p:cTn id="12" dur="500" fill="hold"/>
                                        <p:tgtEl>
                                          <p:spTgt spid="124"/>
                                        </p:tgtEl>
                                        <p:attrNameLst>
                                          <p:attrName>ppt_h</p:attrName>
                                        </p:attrNameLst>
                                      </p:cBhvr>
                                      <p:tavLst>
                                        <p:tav tm="0">
                                          <p:val>
                                            <p:strVal val="4/3*#ppt_h"/>
                                          </p:val>
                                        </p:tav>
                                        <p:tav tm="100000">
                                          <p:val>
                                            <p:strVal val="#ppt_h"/>
                                          </p:val>
                                        </p:tav>
                                      </p:tavLst>
                                    </p:anim>
                                  </p:childTnLst>
                                </p:cTn>
                              </p:par>
                              <p:par>
                                <p:cTn id="13" presetID="23" presetClass="entr" presetSubtype="288" fill="hold" grpId="0" nodeType="withEffect">
                                  <p:stCondLst>
                                    <p:cond delay="200"/>
                                  </p:stCondLst>
                                  <p:childTnLst>
                                    <p:set>
                                      <p:cBhvr>
                                        <p:cTn id="14" dur="1" fill="hold">
                                          <p:stCondLst>
                                            <p:cond delay="0"/>
                                          </p:stCondLst>
                                        </p:cTn>
                                        <p:tgtEl>
                                          <p:spTgt spid="123"/>
                                        </p:tgtEl>
                                        <p:attrNameLst>
                                          <p:attrName>style.visibility</p:attrName>
                                        </p:attrNameLst>
                                      </p:cBhvr>
                                      <p:to>
                                        <p:strVal val="visible"/>
                                      </p:to>
                                    </p:set>
                                    <p:anim calcmode="lin" valueType="num">
                                      <p:cBhvr>
                                        <p:cTn id="15" dur="500" fill="hold"/>
                                        <p:tgtEl>
                                          <p:spTgt spid="123"/>
                                        </p:tgtEl>
                                        <p:attrNameLst>
                                          <p:attrName>ppt_w</p:attrName>
                                        </p:attrNameLst>
                                      </p:cBhvr>
                                      <p:tavLst>
                                        <p:tav tm="0">
                                          <p:val>
                                            <p:strVal val="4/3*#ppt_w"/>
                                          </p:val>
                                        </p:tav>
                                        <p:tav tm="100000">
                                          <p:val>
                                            <p:strVal val="#ppt_w"/>
                                          </p:val>
                                        </p:tav>
                                      </p:tavLst>
                                    </p:anim>
                                    <p:anim calcmode="lin" valueType="num">
                                      <p:cBhvr>
                                        <p:cTn id="16" dur="500" fill="hold"/>
                                        <p:tgtEl>
                                          <p:spTgt spid="123"/>
                                        </p:tgtEl>
                                        <p:attrNameLst>
                                          <p:attrName>ppt_h</p:attrName>
                                        </p:attrNameLst>
                                      </p:cBhvr>
                                      <p:tavLst>
                                        <p:tav tm="0">
                                          <p:val>
                                            <p:strVal val="4/3*#ppt_h"/>
                                          </p:val>
                                        </p:tav>
                                        <p:tav tm="100000">
                                          <p:val>
                                            <p:strVal val="#ppt_h"/>
                                          </p:val>
                                        </p:tav>
                                      </p:tavLst>
                                    </p:anim>
                                  </p:childTnLst>
                                </p:cTn>
                              </p:par>
                              <p:par>
                                <p:cTn id="17" presetID="23" presetClass="entr" presetSubtype="288" fill="hold" grpId="0" nodeType="withEffect">
                                  <p:stCondLst>
                                    <p:cond delay="300"/>
                                  </p:stCondLst>
                                  <p:childTnLst>
                                    <p:set>
                                      <p:cBhvr>
                                        <p:cTn id="18" dur="1" fill="hold">
                                          <p:stCondLst>
                                            <p:cond delay="0"/>
                                          </p:stCondLst>
                                        </p:cTn>
                                        <p:tgtEl>
                                          <p:spTgt spid="122"/>
                                        </p:tgtEl>
                                        <p:attrNameLst>
                                          <p:attrName>style.visibility</p:attrName>
                                        </p:attrNameLst>
                                      </p:cBhvr>
                                      <p:to>
                                        <p:strVal val="visible"/>
                                      </p:to>
                                    </p:set>
                                    <p:anim calcmode="lin" valueType="num">
                                      <p:cBhvr>
                                        <p:cTn id="19" dur="500" fill="hold"/>
                                        <p:tgtEl>
                                          <p:spTgt spid="122"/>
                                        </p:tgtEl>
                                        <p:attrNameLst>
                                          <p:attrName>ppt_w</p:attrName>
                                        </p:attrNameLst>
                                      </p:cBhvr>
                                      <p:tavLst>
                                        <p:tav tm="0">
                                          <p:val>
                                            <p:strVal val="4/3*#ppt_w"/>
                                          </p:val>
                                        </p:tav>
                                        <p:tav tm="100000">
                                          <p:val>
                                            <p:strVal val="#ppt_w"/>
                                          </p:val>
                                        </p:tav>
                                      </p:tavLst>
                                    </p:anim>
                                    <p:anim calcmode="lin" valueType="num">
                                      <p:cBhvr>
                                        <p:cTn id="20" dur="500" fill="hold"/>
                                        <p:tgtEl>
                                          <p:spTgt spid="122"/>
                                        </p:tgtEl>
                                        <p:attrNameLst>
                                          <p:attrName>ppt_h</p:attrName>
                                        </p:attrNameLst>
                                      </p:cBhvr>
                                      <p:tavLst>
                                        <p:tav tm="0">
                                          <p:val>
                                            <p:strVal val="4/3*#ppt_h"/>
                                          </p:val>
                                        </p:tav>
                                        <p:tav tm="100000">
                                          <p:val>
                                            <p:strVal val="#ppt_h"/>
                                          </p:val>
                                        </p:tav>
                                      </p:tavLst>
                                    </p:anim>
                                  </p:childTnLst>
                                </p:cTn>
                              </p:par>
                              <p:par>
                                <p:cTn id="21" presetID="23" presetClass="entr" presetSubtype="288" fill="hold" grpId="0" nodeType="withEffect">
                                  <p:stCondLst>
                                    <p:cond delay="400"/>
                                  </p:stCondLst>
                                  <p:childTnLst>
                                    <p:set>
                                      <p:cBhvr>
                                        <p:cTn id="22" dur="1" fill="hold">
                                          <p:stCondLst>
                                            <p:cond delay="0"/>
                                          </p:stCondLst>
                                        </p:cTn>
                                        <p:tgtEl>
                                          <p:spTgt spid="128"/>
                                        </p:tgtEl>
                                        <p:attrNameLst>
                                          <p:attrName>style.visibility</p:attrName>
                                        </p:attrNameLst>
                                      </p:cBhvr>
                                      <p:to>
                                        <p:strVal val="visible"/>
                                      </p:to>
                                    </p:set>
                                    <p:anim calcmode="lin" valueType="num">
                                      <p:cBhvr>
                                        <p:cTn id="23" dur="500" fill="hold"/>
                                        <p:tgtEl>
                                          <p:spTgt spid="128"/>
                                        </p:tgtEl>
                                        <p:attrNameLst>
                                          <p:attrName>ppt_w</p:attrName>
                                        </p:attrNameLst>
                                      </p:cBhvr>
                                      <p:tavLst>
                                        <p:tav tm="0">
                                          <p:val>
                                            <p:strVal val="4/3*#ppt_w"/>
                                          </p:val>
                                        </p:tav>
                                        <p:tav tm="100000">
                                          <p:val>
                                            <p:strVal val="#ppt_w"/>
                                          </p:val>
                                        </p:tav>
                                      </p:tavLst>
                                    </p:anim>
                                    <p:anim calcmode="lin" valueType="num">
                                      <p:cBhvr>
                                        <p:cTn id="24" dur="500" fill="hold"/>
                                        <p:tgtEl>
                                          <p:spTgt spid="128"/>
                                        </p:tgtEl>
                                        <p:attrNameLst>
                                          <p:attrName>ppt_h</p:attrName>
                                        </p:attrNameLst>
                                      </p:cBhvr>
                                      <p:tavLst>
                                        <p:tav tm="0">
                                          <p:val>
                                            <p:strVal val="4/3*#ppt_h"/>
                                          </p:val>
                                        </p:tav>
                                        <p:tav tm="100000">
                                          <p:val>
                                            <p:strVal val="#ppt_h"/>
                                          </p:val>
                                        </p:tav>
                                      </p:tavLst>
                                    </p:anim>
                                  </p:childTnLst>
                                </p:cTn>
                              </p:par>
                              <p:par>
                                <p:cTn id="25" presetID="23" presetClass="entr" presetSubtype="288" fill="hold" grpId="0" nodeType="withEffect">
                                  <p:stCondLst>
                                    <p:cond delay="500"/>
                                  </p:stCondLst>
                                  <p:childTnLst>
                                    <p:set>
                                      <p:cBhvr>
                                        <p:cTn id="26" dur="1" fill="hold">
                                          <p:stCondLst>
                                            <p:cond delay="0"/>
                                          </p:stCondLst>
                                        </p:cTn>
                                        <p:tgtEl>
                                          <p:spTgt spid="135"/>
                                        </p:tgtEl>
                                        <p:attrNameLst>
                                          <p:attrName>style.visibility</p:attrName>
                                        </p:attrNameLst>
                                      </p:cBhvr>
                                      <p:to>
                                        <p:strVal val="visible"/>
                                      </p:to>
                                    </p:set>
                                    <p:anim calcmode="lin" valueType="num">
                                      <p:cBhvr>
                                        <p:cTn id="27" dur="500" fill="hold"/>
                                        <p:tgtEl>
                                          <p:spTgt spid="135"/>
                                        </p:tgtEl>
                                        <p:attrNameLst>
                                          <p:attrName>ppt_w</p:attrName>
                                        </p:attrNameLst>
                                      </p:cBhvr>
                                      <p:tavLst>
                                        <p:tav tm="0">
                                          <p:val>
                                            <p:strVal val="4/3*#ppt_w"/>
                                          </p:val>
                                        </p:tav>
                                        <p:tav tm="100000">
                                          <p:val>
                                            <p:strVal val="#ppt_w"/>
                                          </p:val>
                                        </p:tav>
                                      </p:tavLst>
                                    </p:anim>
                                    <p:anim calcmode="lin" valueType="num">
                                      <p:cBhvr>
                                        <p:cTn id="28" dur="500" fill="hold"/>
                                        <p:tgtEl>
                                          <p:spTgt spid="135"/>
                                        </p:tgtEl>
                                        <p:attrNameLst>
                                          <p:attrName>ppt_h</p:attrName>
                                        </p:attrNameLst>
                                      </p:cBhvr>
                                      <p:tavLst>
                                        <p:tav tm="0">
                                          <p:val>
                                            <p:strVal val="4/3*#ppt_h"/>
                                          </p:val>
                                        </p:tav>
                                        <p:tav tm="100000">
                                          <p:val>
                                            <p:strVal val="#ppt_h"/>
                                          </p:val>
                                        </p:tav>
                                      </p:tavLst>
                                    </p:anim>
                                  </p:childTnLst>
                                </p:cTn>
                              </p:par>
                              <p:par>
                                <p:cTn id="29" presetID="23" presetClass="entr" presetSubtype="288" fill="hold" grpId="0" nodeType="withEffect">
                                  <p:stCondLst>
                                    <p:cond delay="600"/>
                                  </p:stCondLst>
                                  <p:childTnLst>
                                    <p:set>
                                      <p:cBhvr>
                                        <p:cTn id="30" dur="1" fill="hold">
                                          <p:stCondLst>
                                            <p:cond delay="0"/>
                                          </p:stCondLst>
                                        </p:cTn>
                                        <p:tgtEl>
                                          <p:spTgt spid="136"/>
                                        </p:tgtEl>
                                        <p:attrNameLst>
                                          <p:attrName>style.visibility</p:attrName>
                                        </p:attrNameLst>
                                      </p:cBhvr>
                                      <p:to>
                                        <p:strVal val="visible"/>
                                      </p:to>
                                    </p:set>
                                    <p:anim calcmode="lin" valueType="num">
                                      <p:cBhvr>
                                        <p:cTn id="31" dur="500" fill="hold"/>
                                        <p:tgtEl>
                                          <p:spTgt spid="136"/>
                                        </p:tgtEl>
                                        <p:attrNameLst>
                                          <p:attrName>ppt_w</p:attrName>
                                        </p:attrNameLst>
                                      </p:cBhvr>
                                      <p:tavLst>
                                        <p:tav tm="0">
                                          <p:val>
                                            <p:strVal val="4/3*#ppt_w"/>
                                          </p:val>
                                        </p:tav>
                                        <p:tav tm="100000">
                                          <p:val>
                                            <p:strVal val="#ppt_w"/>
                                          </p:val>
                                        </p:tav>
                                      </p:tavLst>
                                    </p:anim>
                                    <p:anim calcmode="lin" valueType="num">
                                      <p:cBhvr>
                                        <p:cTn id="32" dur="500" fill="hold"/>
                                        <p:tgtEl>
                                          <p:spTgt spid="136"/>
                                        </p:tgtEl>
                                        <p:attrNameLst>
                                          <p:attrName>ppt_h</p:attrName>
                                        </p:attrNameLst>
                                      </p:cBhvr>
                                      <p:tavLst>
                                        <p:tav tm="0">
                                          <p:val>
                                            <p:strVal val="4/3*#ppt_h"/>
                                          </p:val>
                                        </p:tav>
                                        <p:tav tm="100000">
                                          <p:val>
                                            <p:strVal val="#ppt_h"/>
                                          </p:val>
                                        </p:tav>
                                      </p:tavLst>
                                    </p:anim>
                                  </p:childTnLst>
                                </p:cTn>
                              </p:par>
                              <p:par>
                                <p:cTn id="33" presetID="23" presetClass="entr" presetSubtype="288" fill="hold" grpId="0" nodeType="withEffect">
                                  <p:stCondLst>
                                    <p:cond delay="700"/>
                                  </p:stCondLst>
                                  <p:childTnLst>
                                    <p:set>
                                      <p:cBhvr>
                                        <p:cTn id="34" dur="1" fill="hold">
                                          <p:stCondLst>
                                            <p:cond delay="0"/>
                                          </p:stCondLst>
                                        </p:cTn>
                                        <p:tgtEl>
                                          <p:spTgt spid="131"/>
                                        </p:tgtEl>
                                        <p:attrNameLst>
                                          <p:attrName>style.visibility</p:attrName>
                                        </p:attrNameLst>
                                      </p:cBhvr>
                                      <p:to>
                                        <p:strVal val="visible"/>
                                      </p:to>
                                    </p:set>
                                    <p:anim calcmode="lin" valueType="num">
                                      <p:cBhvr>
                                        <p:cTn id="35" dur="500" fill="hold"/>
                                        <p:tgtEl>
                                          <p:spTgt spid="131"/>
                                        </p:tgtEl>
                                        <p:attrNameLst>
                                          <p:attrName>ppt_w</p:attrName>
                                        </p:attrNameLst>
                                      </p:cBhvr>
                                      <p:tavLst>
                                        <p:tav tm="0">
                                          <p:val>
                                            <p:strVal val="4/3*#ppt_w"/>
                                          </p:val>
                                        </p:tav>
                                        <p:tav tm="100000">
                                          <p:val>
                                            <p:strVal val="#ppt_w"/>
                                          </p:val>
                                        </p:tav>
                                      </p:tavLst>
                                    </p:anim>
                                    <p:anim calcmode="lin" valueType="num">
                                      <p:cBhvr>
                                        <p:cTn id="36" dur="500" fill="hold"/>
                                        <p:tgtEl>
                                          <p:spTgt spid="131"/>
                                        </p:tgtEl>
                                        <p:attrNameLst>
                                          <p:attrName>ppt_h</p:attrName>
                                        </p:attrNameLst>
                                      </p:cBhvr>
                                      <p:tavLst>
                                        <p:tav tm="0">
                                          <p:val>
                                            <p:strVal val="4/3*#ppt_h"/>
                                          </p:val>
                                        </p:tav>
                                        <p:tav tm="100000">
                                          <p:val>
                                            <p:strVal val="#ppt_h"/>
                                          </p:val>
                                        </p:tav>
                                      </p:tavLst>
                                    </p:anim>
                                  </p:childTnLst>
                                </p:cTn>
                              </p:par>
                              <p:par>
                                <p:cTn id="37" presetID="23" presetClass="entr" presetSubtype="288" fill="hold" grpId="0" nodeType="withEffect">
                                  <p:stCondLst>
                                    <p:cond delay="800"/>
                                  </p:stCondLst>
                                  <p:childTnLst>
                                    <p:set>
                                      <p:cBhvr>
                                        <p:cTn id="38" dur="1" fill="hold">
                                          <p:stCondLst>
                                            <p:cond delay="0"/>
                                          </p:stCondLst>
                                        </p:cTn>
                                        <p:tgtEl>
                                          <p:spTgt spid="118"/>
                                        </p:tgtEl>
                                        <p:attrNameLst>
                                          <p:attrName>style.visibility</p:attrName>
                                        </p:attrNameLst>
                                      </p:cBhvr>
                                      <p:to>
                                        <p:strVal val="visible"/>
                                      </p:to>
                                    </p:set>
                                    <p:anim calcmode="lin" valueType="num">
                                      <p:cBhvr>
                                        <p:cTn id="39" dur="500" fill="hold"/>
                                        <p:tgtEl>
                                          <p:spTgt spid="118"/>
                                        </p:tgtEl>
                                        <p:attrNameLst>
                                          <p:attrName>ppt_w</p:attrName>
                                        </p:attrNameLst>
                                      </p:cBhvr>
                                      <p:tavLst>
                                        <p:tav tm="0">
                                          <p:val>
                                            <p:strVal val="4/3*#ppt_w"/>
                                          </p:val>
                                        </p:tav>
                                        <p:tav tm="100000">
                                          <p:val>
                                            <p:strVal val="#ppt_w"/>
                                          </p:val>
                                        </p:tav>
                                      </p:tavLst>
                                    </p:anim>
                                    <p:anim calcmode="lin" valueType="num">
                                      <p:cBhvr>
                                        <p:cTn id="40" dur="500" fill="hold"/>
                                        <p:tgtEl>
                                          <p:spTgt spid="118"/>
                                        </p:tgtEl>
                                        <p:attrNameLst>
                                          <p:attrName>ppt_h</p:attrName>
                                        </p:attrNameLst>
                                      </p:cBhvr>
                                      <p:tavLst>
                                        <p:tav tm="0">
                                          <p:val>
                                            <p:strVal val="4/3*#ppt_h"/>
                                          </p:val>
                                        </p:tav>
                                        <p:tav tm="100000">
                                          <p:val>
                                            <p:strVal val="#ppt_h"/>
                                          </p:val>
                                        </p:tav>
                                      </p:tavLst>
                                    </p:anim>
                                  </p:childTnLst>
                                </p:cTn>
                              </p:par>
                              <p:par>
                                <p:cTn id="41" presetID="23" presetClass="entr" presetSubtype="288" fill="hold" grpId="0" nodeType="withEffect">
                                  <p:stCondLst>
                                    <p:cond delay="900"/>
                                  </p:stCondLst>
                                  <p:childTnLst>
                                    <p:set>
                                      <p:cBhvr>
                                        <p:cTn id="42" dur="1" fill="hold">
                                          <p:stCondLst>
                                            <p:cond delay="0"/>
                                          </p:stCondLst>
                                        </p:cTn>
                                        <p:tgtEl>
                                          <p:spTgt spid="116"/>
                                        </p:tgtEl>
                                        <p:attrNameLst>
                                          <p:attrName>style.visibility</p:attrName>
                                        </p:attrNameLst>
                                      </p:cBhvr>
                                      <p:to>
                                        <p:strVal val="visible"/>
                                      </p:to>
                                    </p:set>
                                    <p:anim calcmode="lin" valueType="num">
                                      <p:cBhvr>
                                        <p:cTn id="43" dur="500" fill="hold"/>
                                        <p:tgtEl>
                                          <p:spTgt spid="116"/>
                                        </p:tgtEl>
                                        <p:attrNameLst>
                                          <p:attrName>ppt_w</p:attrName>
                                        </p:attrNameLst>
                                      </p:cBhvr>
                                      <p:tavLst>
                                        <p:tav tm="0">
                                          <p:val>
                                            <p:strVal val="4/3*#ppt_w"/>
                                          </p:val>
                                        </p:tav>
                                        <p:tav tm="100000">
                                          <p:val>
                                            <p:strVal val="#ppt_w"/>
                                          </p:val>
                                        </p:tav>
                                      </p:tavLst>
                                    </p:anim>
                                    <p:anim calcmode="lin" valueType="num">
                                      <p:cBhvr>
                                        <p:cTn id="44" dur="500" fill="hold"/>
                                        <p:tgtEl>
                                          <p:spTgt spid="116"/>
                                        </p:tgtEl>
                                        <p:attrNameLst>
                                          <p:attrName>ppt_h</p:attrName>
                                        </p:attrNameLst>
                                      </p:cBhvr>
                                      <p:tavLst>
                                        <p:tav tm="0">
                                          <p:val>
                                            <p:strVal val="4/3*#ppt_h"/>
                                          </p:val>
                                        </p:tav>
                                        <p:tav tm="100000">
                                          <p:val>
                                            <p:strVal val="#ppt_h"/>
                                          </p:val>
                                        </p:tav>
                                      </p:tavLst>
                                    </p:anim>
                                  </p:childTnLst>
                                </p:cTn>
                              </p:par>
                              <p:par>
                                <p:cTn id="45" presetID="23" presetClass="entr" presetSubtype="288" fill="hold" grpId="0" nodeType="withEffect">
                                  <p:stCondLst>
                                    <p:cond delay="1000"/>
                                  </p:stCondLst>
                                  <p:childTnLst>
                                    <p:set>
                                      <p:cBhvr>
                                        <p:cTn id="46" dur="1" fill="hold">
                                          <p:stCondLst>
                                            <p:cond delay="0"/>
                                          </p:stCondLst>
                                        </p:cTn>
                                        <p:tgtEl>
                                          <p:spTgt spid="115"/>
                                        </p:tgtEl>
                                        <p:attrNameLst>
                                          <p:attrName>style.visibility</p:attrName>
                                        </p:attrNameLst>
                                      </p:cBhvr>
                                      <p:to>
                                        <p:strVal val="visible"/>
                                      </p:to>
                                    </p:set>
                                    <p:anim calcmode="lin" valueType="num">
                                      <p:cBhvr>
                                        <p:cTn id="47" dur="500" fill="hold"/>
                                        <p:tgtEl>
                                          <p:spTgt spid="115"/>
                                        </p:tgtEl>
                                        <p:attrNameLst>
                                          <p:attrName>ppt_w</p:attrName>
                                        </p:attrNameLst>
                                      </p:cBhvr>
                                      <p:tavLst>
                                        <p:tav tm="0">
                                          <p:val>
                                            <p:strVal val="4/3*#ppt_w"/>
                                          </p:val>
                                        </p:tav>
                                        <p:tav tm="100000">
                                          <p:val>
                                            <p:strVal val="#ppt_w"/>
                                          </p:val>
                                        </p:tav>
                                      </p:tavLst>
                                    </p:anim>
                                    <p:anim calcmode="lin" valueType="num">
                                      <p:cBhvr>
                                        <p:cTn id="48" dur="500" fill="hold"/>
                                        <p:tgtEl>
                                          <p:spTgt spid="115"/>
                                        </p:tgtEl>
                                        <p:attrNameLst>
                                          <p:attrName>ppt_h</p:attrName>
                                        </p:attrNameLst>
                                      </p:cBhvr>
                                      <p:tavLst>
                                        <p:tav tm="0">
                                          <p:val>
                                            <p:strVal val="4/3*#ppt_h"/>
                                          </p:val>
                                        </p:tav>
                                        <p:tav tm="100000">
                                          <p:val>
                                            <p:strVal val="#ppt_h"/>
                                          </p:val>
                                        </p:tav>
                                      </p:tavLst>
                                    </p:anim>
                                  </p:childTnLst>
                                </p:cTn>
                              </p:par>
                              <p:par>
                                <p:cTn id="49" presetID="23" presetClass="entr" presetSubtype="288" fill="hold" grpId="0" nodeType="withEffect">
                                  <p:stCondLst>
                                    <p:cond delay="1100"/>
                                  </p:stCondLst>
                                  <p:childTnLst>
                                    <p:set>
                                      <p:cBhvr>
                                        <p:cTn id="50" dur="1" fill="hold">
                                          <p:stCondLst>
                                            <p:cond delay="0"/>
                                          </p:stCondLst>
                                        </p:cTn>
                                        <p:tgtEl>
                                          <p:spTgt spid="127"/>
                                        </p:tgtEl>
                                        <p:attrNameLst>
                                          <p:attrName>style.visibility</p:attrName>
                                        </p:attrNameLst>
                                      </p:cBhvr>
                                      <p:to>
                                        <p:strVal val="visible"/>
                                      </p:to>
                                    </p:set>
                                    <p:anim calcmode="lin" valueType="num">
                                      <p:cBhvr>
                                        <p:cTn id="51" dur="500" fill="hold"/>
                                        <p:tgtEl>
                                          <p:spTgt spid="127"/>
                                        </p:tgtEl>
                                        <p:attrNameLst>
                                          <p:attrName>ppt_w</p:attrName>
                                        </p:attrNameLst>
                                      </p:cBhvr>
                                      <p:tavLst>
                                        <p:tav tm="0">
                                          <p:val>
                                            <p:strVal val="4/3*#ppt_w"/>
                                          </p:val>
                                        </p:tav>
                                        <p:tav tm="100000">
                                          <p:val>
                                            <p:strVal val="#ppt_w"/>
                                          </p:val>
                                        </p:tav>
                                      </p:tavLst>
                                    </p:anim>
                                    <p:anim calcmode="lin" valueType="num">
                                      <p:cBhvr>
                                        <p:cTn id="52" dur="500" fill="hold"/>
                                        <p:tgtEl>
                                          <p:spTgt spid="127"/>
                                        </p:tgtEl>
                                        <p:attrNameLst>
                                          <p:attrName>ppt_h</p:attrName>
                                        </p:attrNameLst>
                                      </p:cBhvr>
                                      <p:tavLst>
                                        <p:tav tm="0">
                                          <p:val>
                                            <p:strVal val="4/3*#ppt_h"/>
                                          </p:val>
                                        </p:tav>
                                        <p:tav tm="100000">
                                          <p:val>
                                            <p:strVal val="#ppt_h"/>
                                          </p:val>
                                        </p:tav>
                                      </p:tavLst>
                                    </p:anim>
                                  </p:childTnLst>
                                </p:cTn>
                              </p:par>
                              <p:par>
                                <p:cTn id="53" presetID="23" presetClass="entr" presetSubtype="288" fill="hold" grpId="0" nodeType="withEffect">
                                  <p:stCondLst>
                                    <p:cond delay="1200"/>
                                  </p:stCondLst>
                                  <p:childTnLst>
                                    <p:set>
                                      <p:cBhvr>
                                        <p:cTn id="54" dur="1" fill="hold">
                                          <p:stCondLst>
                                            <p:cond delay="0"/>
                                          </p:stCondLst>
                                        </p:cTn>
                                        <p:tgtEl>
                                          <p:spTgt spid="133"/>
                                        </p:tgtEl>
                                        <p:attrNameLst>
                                          <p:attrName>style.visibility</p:attrName>
                                        </p:attrNameLst>
                                      </p:cBhvr>
                                      <p:to>
                                        <p:strVal val="visible"/>
                                      </p:to>
                                    </p:set>
                                    <p:anim calcmode="lin" valueType="num">
                                      <p:cBhvr>
                                        <p:cTn id="55" dur="500" fill="hold"/>
                                        <p:tgtEl>
                                          <p:spTgt spid="133"/>
                                        </p:tgtEl>
                                        <p:attrNameLst>
                                          <p:attrName>ppt_w</p:attrName>
                                        </p:attrNameLst>
                                      </p:cBhvr>
                                      <p:tavLst>
                                        <p:tav tm="0">
                                          <p:val>
                                            <p:strVal val="4/3*#ppt_w"/>
                                          </p:val>
                                        </p:tav>
                                        <p:tav tm="100000">
                                          <p:val>
                                            <p:strVal val="#ppt_w"/>
                                          </p:val>
                                        </p:tav>
                                      </p:tavLst>
                                    </p:anim>
                                    <p:anim calcmode="lin" valueType="num">
                                      <p:cBhvr>
                                        <p:cTn id="56" dur="500" fill="hold"/>
                                        <p:tgtEl>
                                          <p:spTgt spid="133"/>
                                        </p:tgtEl>
                                        <p:attrNameLst>
                                          <p:attrName>ppt_h</p:attrName>
                                        </p:attrNameLst>
                                      </p:cBhvr>
                                      <p:tavLst>
                                        <p:tav tm="0">
                                          <p:val>
                                            <p:strVal val="4/3*#ppt_h"/>
                                          </p:val>
                                        </p:tav>
                                        <p:tav tm="100000">
                                          <p:val>
                                            <p:strVal val="#ppt_h"/>
                                          </p:val>
                                        </p:tav>
                                      </p:tavLst>
                                    </p:anim>
                                  </p:childTnLst>
                                </p:cTn>
                              </p:par>
                              <p:par>
                                <p:cTn id="57" presetID="23" presetClass="entr" presetSubtype="288" fill="hold" grpId="0" nodeType="withEffect">
                                  <p:stCondLst>
                                    <p:cond delay="1300"/>
                                  </p:stCondLst>
                                  <p:childTnLst>
                                    <p:set>
                                      <p:cBhvr>
                                        <p:cTn id="58" dur="1" fill="hold">
                                          <p:stCondLst>
                                            <p:cond delay="0"/>
                                          </p:stCondLst>
                                        </p:cTn>
                                        <p:tgtEl>
                                          <p:spTgt spid="139"/>
                                        </p:tgtEl>
                                        <p:attrNameLst>
                                          <p:attrName>style.visibility</p:attrName>
                                        </p:attrNameLst>
                                      </p:cBhvr>
                                      <p:to>
                                        <p:strVal val="visible"/>
                                      </p:to>
                                    </p:set>
                                    <p:anim calcmode="lin" valueType="num">
                                      <p:cBhvr>
                                        <p:cTn id="59" dur="500" fill="hold"/>
                                        <p:tgtEl>
                                          <p:spTgt spid="139"/>
                                        </p:tgtEl>
                                        <p:attrNameLst>
                                          <p:attrName>ppt_w</p:attrName>
                                        </p:attrNameLst>
                                      </p:cBhvr>
                                      <p:tavLst>
                                        <p:tav tm="0">
                                          <p:val>
                                            <p:strVal val="4/3*#ppt_w"/>
                                          </p:val>
                                        </p:tav>
                                        <p:tav tm="100000">
                                          <p:val>
                                            <p:strVal val="#ppt_w"/>
                                          </p:val>
                                        </p:tav>
                                      </p:tavLst>
                                    </p:anim>
                                    <p:anim calcmode="lin" valueType="num">
                                      <p:cBhvr>
                                        <p:cTn id="60" dur="500" fill="hold"/>
                                        <p:tgtEl>
                                          <p:spTgt spid="139"/>
                                        </p:tgtEl>
                                        <p:attrNameLst>
                                          <p:attrName>ppt_h</p:attrName>
                                        </p:attrNameLst>
                                      </p:cBhvr>
                                      <p:tavLst>
                                        <p:tav tm="0">
                                          <p:val>
                                            <p:strVal val="4/3*#ppt_h"/>
                                          </p:val>
                                        </p:tav>
                                        <p:tav tm="100000">
                                          <p:val>
                                            <p:strVal val="#ppt_h"/>
                                          </p:val>
                                        </p:tav>
                                      </p:tavLst>
                                    </p:anim>
                                  </p:childTnLst>
                                </p:cTn>
                              </p:par>
                              <p:par>
                                <p:cTn id="61" presetID="23" presetClass="entr" presetSubtype="288" fill="hold" grpId="0" nodeType="withEffect">
                                  <p:stCondLst>
                                    <p:cond delay="140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strVal val="4/3*#ppt_w"/>
                                          </p:val>
                                        </p:tav>
                                        <p:tav tm="100000">
                                          <p:val>
                                            <p:strVal val="#ppt_w"/>
                                          </p:val>
                                        </p:tav>
                                      </p:tavLst>
                                    </p:anim>
                                    <p:anim calcmode="lin" valueType="num">
                                      <p:cBhvr>
                                        <p:cTn id="64" dur="500" fill="hold"/>
                                        <p:tgtEl>
                                          <p:spTgt spid="126"/>
                                        </p:tgtEl>
                                        <p:attrNameLst>
                                          <p:attrName>ppt_h</p:attrName>
                                        </p:attrNameLst>
                                      </p:cBhvr>
                                      <p:tavLst>
                                        <p:tav tm="0">
                                          <p:val>
                                            <p:strVal val="4/3*#ppt_h"/>
                                          </p:val>
                                        </p:tav>
                                        <p:tav tm="100000">
                                          <p:val>
                                            <p:strVal val="#ppt_h"/>
                                          </p:val>
                                        </p:tav>
                                      </p:tavLst>
                                    </p:anim>
                                  </p:childTnLst>
                                </p:cTn>
                              </p:par>
                              <p:par>
                                <p:cTn id="65" presetID="23" presetClass="entr" presetSubtype="288" fill="hold" grpId="0" nodeType="withEffect">
                                  <p:stCondLst>
                                    <p:cond delay="1500"/>
                                  </p:stCondLst>
                                  <p:childTnLst>
                                    <p:set>
                                      <p:cBhvr>
                                        <p:cTn id="66" dur="1" fill="hold">
                                          <p:stCondLst>
                                            <p:cond delay="0"/>
                                          </p:stCondLst>
                                        </p:cTn>
                                        <p:tgtEl>
                                          <p:spTgt spid="120"/>
                                        </p:tgtEl>
                                        <p:attrNameLst>
                                          <p:attrName>style.visibility</p:attrName>
                                        </p:attrNameLst>
                                      </p:cBhvr>
                                      <p:to>
                                        <p:strVal val="visible"/>
                                      </p:to>
                                    </p:set>
                                    <p:anim calcmode="lin" valueType="num">
                                      <p:cBhvr>
                                        <p:cTn id="67" dur="500" fill="hold"/>
                                        <p:tgtEl>
                                          <p:spTgt spid="120"/>
                                        </p:tgtEl>
                                        <p:attrNameLst>
                                          <p:attrName>ppt_w</p:attrName>
                                        </p:attrNameLst>
                                      </p:cBhvr>
                                      <p:tavLst>
                                        <p:tav tm="0">
                                          <p:val>
                                            <p:strVal val="4/3*#ppt_w"/>
                                          </p:val>
                                        </p:tav>
                                        <p:tav tm="100000">
                                          <p:val>
                                            <p:strVal val="#ppt_w"/>
                                          </p:val>
                                        </p:tav>
                                      </p:tavLst>
                                    </p:anim>
                                    <p:anim calcmode="lin" valueType="num">
                                      <p:cBhvr>
                                        <p:cTn id="68" dur="500" fill="hold"/>
                                        <p:tgtEl>
                                          <p:spTgt spid="120"/>
                                        </p:tgtEl>
                                        <p:attrNameLst>
                                          <p:attrName>ppt_h</p:attrName>
                                        </p:attrNameLst>
                                      </p:cBhvr>
                                      <p:tavLst>
                                        <p:tav tm="0">
                                          <p:val>
                                            <p:strVal val="4/3*#ppt_h"/>
                                          </p:val>
                                        </p:tav>
                                        <p:tav tm="100000">
                                          <p:val>
                                            <p:strVal val="#ppt_h"/>
                                          </p:val>
                                        </p:tav>
                                      </p:tavLst>
                                    </p:anim>
                                  </p:childTnLst>
                                </p:cTn>
                              </p:par>
                              <p:par>
                                <p:cTn id="69" presetID="23" presetClass="entr" presetSubtype="288" fill="hold" grpId="0" nodeType="withEffect">
                                  <p:stCondLst>
                                    <p:cond delay="1600"/>
                                  </p:stCondLst>
                                  <p:childTnLst>
                                    <p:set>
                                      <p:cBhvr>
                                        <p:cTn id="70" dur="1" fill="hold">
                                          <p:stCondLst>
                                            <p:cond delay="0"/>
                                          </p:stCondLst>
                                        </p:cTn>
                                        <p:tgtEl>
                                          <p:spTgt spid="119"/>
                                        </p:tgtEl>
                                        <p:attrNameLst>
                                          <p:attrName>style.visibility</p:attrName>
                                        </p:attrNameLst>
                                      </p:cBhvr>
                                      <p:to>
                                        <p:strVal val="visible"/>
                                      </p:to>
                                    </p:set>
                                    <p:anim calcmode="lin" valueType="num">
                                      <p:cBhvr>
                                        <p:cTn id="71" dur="500" fill="hold"/>
                                        <p:tgtEl>
                                          <p:spTgt spid="119"/>
                                        </p:tgtEl>
                                        <p:attrNameLst>
                                          <p:attrName>ppt_w</p:attrName>
                                        </p:attrNameLst>
                                      </p:cBhvr>
                                      <p:tavLst>
                                        <p:tav tm="0">
                                          <p:val>
                                            <p:strVal val="4/3*#ppt_w"/>
                                          </p:val>
                                        </p:tav>
                                        <p:tav tm="100000">
                                          <p:val>
                                            <p:strVal val="#ppt_w"/>
                                          </p:val>
                                        </p:tav>
                                      </p:tavLst>
                                    </p:anim>
                                    <p:anim calcmode="lin" valueType="num">
                                      <p:cBhvr>
                                        <p:cTn id="72" dur="500" fill="hold"/>
                                        <p:tgtEl>
                                          <p:spTgt spid="119"/>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6" grpId="0" animBg="1"/>
      <p:bldP spid="118" grpId="0" animBg="1"/>
      <p:bldP spid="119" grpId="0" animBg="1"/>
      <p:bldP spid="120" grpId="0" animBg="1"/>
      <p:bldP spid="122" grpId="0" animBg="1"/>
      <p:bldP spid="123" grpId="0" animBg="1"/>
      <p:bldP spid="124" grpId="0" animBg="1"/>
      <p:bldP spid="126" grpId="0" animBg="1"/>
      <p:bldP spid="127" grpId="0" animBg="1"/>
      <p:bldP spid="128" grpId="0" animBg="1"/>
      <p:bldP spid="130" grpId="0" animBg="1"/>
      <p:bldP spid="131" grpId="0" animBg="1"/>
      <p:bldP spid="133" grpId="0" animBg="1"/>
      <p:bldP spid="135" grpId="0" animBg="1"/>
      <p:bldP spid="136" grpId="0" animBg="1"/>
      <p:bldP spid="139" grpId="0" animBg="1"/>
    </p:bldLst>
  </p:timing>
  <p:extLst>
    <p:ext uri="{DCECCB84-F9BA-43D5-87BE-67443E8EF086}">
      <p15:sldGuideLst xmlns:p15="http://schemas.microsoft.com/office/powerpoint/2012/main">
        <p15:guide id="4" orient="horz" pos="4320">
          <p15:clr>
            <a:srgbClr val="FBAE40"/>
          </p15:clr>
        </p15:guide>
        <p15:guide id="5" pos="768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am-Morph-03">
    <p:spTree>
      <p:nvGrpSpPr>
        <p:cNvPr id="1" name=""/>
        <p:cNvGrpSpPr/>
        <p:nvPr/>
      </p:nvGrpSpPr>
      <p:grpSpPr>
        <a:xfrm>
          <a:off x="0" y="0"/>
          <a:ext cx="0" cy="0"/>
          <a:chOff x="0" y="0"/>
          <a:chExt cx="0" cy="0"/>
        </a:xfrm>
      </p:grpSpPr>
      <p:sp>
        <p:nvSpPr>
          <p:cNvPr id="10" name="Picture Placeholder 6"/>
          <p:cNvSpPr>
            <a:spLocks noGrp="1"/>
          </p:cNvSpPr>
          <p:nvPr>
            <p:ph type="pic" sz="quarter" idx="43" hasCustomPrompt="1"/>
          </p:nvPr>
        </p:nvSpPr>
        <p:spPr>
          <a:xfrm>
            <a:off x="-7593871" y="1635523"/>
            <a:ext cx="2954199" cy="3586734"/>
          </a:xfrm>
          <a:prstGeom prst="rect">
            <a:avLst/>
          </a:prstGeom>
          <a:pattFill prst="pct60">
            <a:fgClr>
              <a:srgbClr val="FFFFFF"/>
            </a:fgClr>
            <a:bgClr>
              <a:srgbClr val="E6E9EE"/>
            </a:bgClr>
          </a:pattFill>
        </p:spPr>
        <p:txBody>
          <a:bodyPr anchor="ctr"/>
          <a:lstStyle>
            <a:lvl1pPr>
              <a:defRPr lang="en-US"/>
            </a:lvl1pPr>
          </a:lstStyle>
          <a:p>
            <a:pPr lvl="0"/>
            <a:r>
              <a:rPr lang="en-US"/>
              <a:t>5</a:t>
            </a:r>
          </a:p>
        </p:txBody>
      </p:sp>
      <p:sp>
        <p:nvSpPr>
          <p:cNvPr id="9" name="Picture Placeholder 6"/>
          <p:cNvSpPr>
            <a:spLocks noGrp="1"/>
          </p:cNvSpPr>
          <p:nvPr>
            <p:ph type="pic" sz="quarter" idx="42" hasCustomPrompt="1"/>
          </p:nvPr>
        </p:nvSpPr>
        <p:spPr>
          <a:xfrm>
            <a:off x="-4600948" y="1635524"/>
            <a:ext cx="2954199" cy="3586734"/>
          </a:xfrm>
          <a:prstGeom prst="rect">
            <a:avLst/>
          </a:prstGeom>
          <a:pattFill prst="pct60">
            <a:fgClr>
              <a:srgbClr val="FFFFFF"/>
            </a:fgClr>
            <a:bgClr>
              <a:srgbClr val="E6E9EE"/>
            </a:bgClr>
          </a:pattFill>
        </p:spPr>
        <p:txBody>
          <a:bodyPr anchor="ctr"/>
          <a:lstStyle>
            <a:lvl1pPr>
              <a:defRPr lang="en-US"/>
            </a:lvl1pPr>
          </a:lstStyle>
          <a:p>
            <a:pPr lvl="0"/>
            <a:r>
              <a:rPr lang="en-US"/>
              <a:t>4</a:t>
            </a:r>
          </a:p>
        </p:txBody>
      </p:sp>
      <p:sp>
        <p:nvSpPr>
          <p:cNvPr id="8" name="Picture Placeholder 6"/>
          <p:cNvSpPr>
            <a:spLocks noGrp="1"/>
          </p:cNvSpPr>
          <p:nvPr>
            <p:ph type="pic" sz="quarter" idx="41" hasCustomPrompt="1"/>
          </p:nvPr>
        </p:nvSpPr>
        <p:spPr>
          <a:xfrm>
            <a:off x="-1608025" y="1635524"/>
            <a:ext cx="2954200" cy="3586734"/>
          </a:xfrm>
          <a:prstGeom prst="rect">
            <a:avLst/>
          </a:prstGeom>
          <a:pattFill prst="pct60">
            <a:fgClr>
              <a:srgbClr val="FFFFFF"/>
            </a:fgClr>
            <a:bgClr>
              <a:srgbClr val="E6E9EE"/>
            </a:bgClr>
          </a:pattFill>
        </p:spPr>
        <p:txBody>
          <a:bodyPr anchor="ctr"/>
          <a:lstStyle>
            <a:lvl1pPr>
              <a:defRPr lang="en-US"/>
            </a:lvl1pPr>
          </a:lstStyle>
          <a:p>
            <a:pPr lvl="0"/>
            <a:r>
              <a:rPr lang="en-US"/>
              <a:t>3</a:t>
            </a:r>
          </a:p>
        </p:txBody>
      </p:sp>
      <p:sp>
        <p:nvSpPr>
          <p:cNvPr id="7" name="Picture Placeholder 6"/>
          <p:cNvSpPr>
            <a:spLocks noGrp="1"/>
          </p:cNvSpPr>
          <p:nvPr>
            <p:ph type="pic" sz="quarter" idx="40" hasCustomPrompt="1"/>
          </p:nvPr>
        </p:nvSpPr>
        <p:spPr>
          <a:xfrm>
            <a:off x="1384898" y="1635524"/>
            <a:ext cx="2954200" cy="3586734"/>
          </a:xfrm>
          <a:prstGeom prst="rect">
            <a:avLst/>
          </a:prstGeom>
          <a:pattFill prst="pct60">
            <a:fgClr>
              <a:srgbClr val="FFFFFF"/>
            </a:fgClr>
            <a:bgClr>
              <a:srgbClr val="E6E9EE"/>
            </a:bgClr>
          </a:pattFill>
        </p:spPr>
        <p:txBody>
          <a:bodyPr anchor="ctr"/>
          <a:lstStyle>
            <a:lvl1pPr>
              <a:defRPr lang="en-US"/>
            </a:lvl1pPr>
          </a:lstStyle>
          <a:p>
            <a:pPr lvl="0"/>
            <a:r>
              <a:rPr lang="en-US"/>
              <a:t>2</a:t>
            </a:r>
          </a:p>
        </p:txBody>
      </p:sp>
      <p:sp>
        <p:nvSpPr>
          <p:cNvPr id="4" name="Picture Placeholder 6"/>
          <p:cNvSpPr>
            <a:spLocks noGrp="1"/>
          </p:cNvSpPr>
          <p:nvPr>
            <p:ph type="pic" sz="quarter" idx="39" hasCustomPrompt="1"/>
          </p:nvPr>
        </p:nvSpPr>
        <p:spPr>
          <a:xfrm>
            <a:off x="12192000" y="1635524"/>
            <a:ext cx="2954200" cy="3586734"/>
          </a:xfrm>
          <a:prstGeom prst="rect">
            <a:avLst/>
          </a:prstGeom>
          <a:pattFill prst="pct60">
            <a:fgClr>
              <a:srgbClr val="FFFFFF"/>
            </a:fgClr>
            <a:bgClr>
              <a:srgbClr val="E6E9EE"/>
            </a:bgClr>
          </a:pattFill>
        </p:spPr>
        <p:txBody>
          <a:bodyPr anchor="ctr"/>
          <a:lstStyle>
            <a:lvl1pPr>
              <a:defRPr lang="en-US"/>
            </a:lvl1pPr>
          </a:lstStyle>
          <a:p>
            <a:pPr lvl="0"/>
            <a:r>
              <a:rPr lang="en-US"/>
              <a:t>1</a:t>
            </a:r>
          </a:p>
        </p:txBody>
      </p:sp>
    </p:spTree>
    <p:extLst>
      <p:ext uri="{BB962C8B-B14F-4D97-AF65-F5344CB8AC3E}">
        <p14:creationId xmlns:p14="http://schemas.microsoft.com/office/powerpoint/2010/main" val="2019572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am-Morph-04">
    <p:spTree>
      <p:nvGrpSpPr>
        <p:cNvPr id="1" name=""/>
        <p:cNvGrpSpPr/>
        <p:nvPr/>
      </p:nvGrpSpPr>
      <p:grpSpPr>
        <a:xfrm>
          <a:off x="0" y="0"/>
          <a:ext cx="0" cy="0"/>
          <a:chOff x="0" y="0"/>
          <a:chExt cx="0" cy="0"/>
        </a:xfrm>
      </p:grpSpPr>
      <p:sp>
        <p:nvSpPr>
          <p:cNvPr id="10" name="Picture Placeholder 6"/>
          <p:cNvSpPr>
            <a:spLocks noGrp="1"/>
          </p:cNvSpPr>
          <p:nvPr>
            <p:ph type="pic" sz="quarter" idx="43" hasCustomPrompt="1"/>
          </p:nvPr>
        </p:nvSpPr>
        <p:spPr>
          <a:xfrm>
            <a:off x="-4600947" y="1635523"/>
            <a:ext cx="2954199" cy="3586734"/>
          </a:xfrm>
          <a:prstGeom prst="rect">
            <a:avLst/>
          </a:prstGeom>
          <a:pattFill prst="pct60">
            <a:fgClr>
              <a:srgbClr val="FFFFFF"/>
            </a:fgClr>
            <a:bgClr>
              <a:srgbClr val="E6E9EE"/>
            </a:bgClr>
          </a:pattFill>
        </p:spPr>
        <p:txBody>
          <a:bodyPr anchor="ctr"/>
          <a:lstStyle>
            <a:lvl1pPr>
              <a:defRPr lang="en-US"/>
            </a:lvl1pPr>
          </a:lstStyle>
          <a:p>
            <a:pPr lvl="0"/>
            <a:r>
              <a:rPr lang="en-US"/>
              <a:t>5</a:t>
            </a:r>
          </a:p>
        </p:txBody>
      </p:sp>
      <p:sp>
        <p:nvSpPr>
          <p:cNvPr id="9" name="Picture Placeholder 6"/>
          <p:cNvSpPr>
            <a:spLocks noGrp="1"/>
          </p:cNvSpPr>
          <p:nvPr>
            <p:ph type="pic" sz="quarter" idx="42" hasCustomPrompt="1"/>
          </p:nvPr>
        </p:nvSpPr>
        <p:spPr>
          <a:xfrm>
            <a:off x="-1608024" y="1635524"/>
            <a:ext cx="2954199" cy="3586734"/>
          </a:xfrm>
          <a:prstGeom prst="rect">
            <a:avLst/>
          </a:prstGeom>
          <a:pattFill prst="pct60">
            <a:fgClr>
              <a:srgbClr val="FFFFFF"/>
            </a:fgClr>
            <a:bgClr>
              <a:srgbClr val="E6E9EE"/>
            </a:bgClr>
          </a:pattFill>
        </p:spPr>
        <p:txBody>
          <a:bodyPr anchor="ctr"/>
          <a:lstStyle>
            <a:lvl1pPr>
              <a:defRPr lang="en-US"/>
            </a:lvl1pPr>
          </a:lstStyle>
          <a:p>
            <a:pPr lvl="0"/>
            <a:r>
              <a:rPr lang="en-US"/>
              <a:t>4</a:t>
            </a:r>
          </a:p>
        </p:txBody>
      </p:sp>
      <p:sp>
        <p:nvSpPr>
          <p:cNvPr id="8" name="Picture Placeholder 6"/>
          <p:cNvSpPr>
            <a:spLocks noGrp="1"/>
          </p:cNvSpPr>
          <p:nvPr>
            <p:ph type="pic" sz="quarter" idx="41" hasCustomPrompt="1"/>
          </p:nvPr>
        </p:nvSpPr>
        <p:spPr>
          <a:xfrm>
            <a:off x="1384898" y="1635524"/>
            <a:ext cx="2954200" cy="3586734"/>
          </a:xfrm>
          <a:prstGeom prst="rect">
            <a:avLst/>
          </a:prstGeom>
          <a:pattFill prst="pct60">
            <a:fgClr>
              <a:srgbClr val="FFFFFF"/>
            </a:fgClr>
            <a:bgClr>
              <a:srgbClr val="E6E9EE"/>
            </a:bgClr>
          </a:pattFill>
        </p:spPr>
        <p:txBody>
          <a:bodyPr anchor="ctr"/>
          <a:lstStyle>
            <a:lvl1pPr>
              <a:defRPr lang="en-US"/>
            </a:lvl1pPr>
          </a:lstStyle>
          <a:p>
            <a:pPr lvl="0"/>
            <a:r>
              <a:rPr lang="en-US"/>
              <a:t>3</a:t>
            </a:r>
          </a:p>
        </p:txBody>
      </p:sp>
      <p:sp>
        <p:nvSpPr>
          <p:cNvPr id="7" name="Picture Placeholder 6"/>
          <p:cNvSpPr>
            <a:spLocks noGrp="1"/>
          </p:cNvSpPr>
          <p:nvPr>
            <p:ph type="pic" sz="quarter" idx="40" hasCustomPrompt="1"/>
          </p:nvPr>
        </p:nvSpPr>
        <p:spPr>
          <a:xfrm>
            <a:off x="12192000" y="1635524"/>
            <a:ext cx="2954200" cy="3586734"/>
          </a:xfrm>
          <a:prstGeom prst="rect">
            <a:avLst/>
          </a:prstGeom>
          <a:pattFill prst="pct60">
            <a:fgClr>
              <a:srgbClr val="FFFFFF"/>
            </a:fgClr>
            <a:bgClr>
              <a:srgbClr val="E6E9EE"/>
            </a:bgClr>
          </a:pattFill>
        </p:spPr>
        <p:txBody>
          <a:bodyPr anchor="ctr"/>
          <a:lstStyle>
            <a:lvl1pPr>
              <a:defRPr lang="en-US"/>
            </a:lvl1pPr>
          </a:lstStyle>
          <a:p>
            <a:pPr lvl="0"/>
            <a:r>
              <a:rPr lang="en-US"/>
              <a:t>2</a:t>
            </a:r>
          </a:p>
        </p:txBody>
      </p:sp>
      <p:sp>
        <p:nvSpPr>
          <p:cNvPr id="4" name="Picture Placeholder 6"/>
          <p:cNvSpPr>
            <a:spLocks noGrp="1"/>
          </p:cNvSpPr>
          <p:nvPr>
            <p:ph type="pic" sz="quarter" idx="39" hasCustomPrompt="1"/>
          </p:nvPr>
        </p:nvSpPr>
        <p:spPr>
          <a:xfrm>
            <a:off x="15146200" y="1635524"/>
            <a:ext cx="2954200" cy="3586734"/>
          </a:xfrm>
          <a:prstGeom prst="rect">
            <a:avLst/>
          </a:prstGeom>
          <a:pattFill prst="pct60">
            <a:fgClr>
              <a:srgbClr val="FFFFFF"/>
            </a:fgClr>
            <a:bgClr>
              <a:srgbClr val="E6E9EE"/>
            </a:bgClr>
          </a:pattFill>
        </p:spPr>
        <p:txBody>
          <a:bodyPr anchor="ctr"/>
          <a:lstStyle>
            <a:lvl1pPr>
              <a:defRPr lang="en-US"/>
            </a:lvl1pPr>
          </a:lstStyle>
          <a:p>
            <a:pPr lvl="0"/>
            <a:r>
              <a:rPr lang="en-US"/>
              <a:t>1</a:t>
            </a:r>
          </a:p>
        </p:txBody>
      </p:sp>
    </p:spTree>
    <p:extLst>
      <p:ext uri="{BB962C8B-B14F-4D97-AF65-F5344CB8AC3E}">
        <p14:creationId xmlns:p14="http://schemas.microsoft.com/office/powerpoint/2010/main" val="29442014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am-Morph-05">
    <p:spTree>
      <p:nvGrpSpPr>
        <p:cNvPr id="1" name=""/>
        <p:cNvGrpSpPr/>
        <p:nvPr/>
      </p:nvGrpSpPr>
      <p:grpSpPr>
        <a:xfrm>
          <a:off x="0" y="0"/>
          <a:ext cx="0" cy="0"/>
          <a:chOff x="0" y="0"/>
          <a:chExt cx="0" cy="0"/>
        </a:xfrm>
      </p:grpSpPr>
      <p:sp>
        <p:nvSpPr>
          <p:cNvPr id="10" name="Picture Placeholder 6"/>
          <p:cNvSpPr>
            <a:spLocks noGrp="1"/>
          </p:cNvSpPr>
          <p:nvPr>
            <p:ph type="pic" sz="quarter" idx="43" hasCustomPrompt="1"/>
          </p:nvPr>
        </p:nvSpPr>
        <p:spPr>
          <a:xfrm>
            <a:off x="-1627385" y="1635523"/>
            <a:ext cx="2954199" cy="3586734"/>
          </a:xfrm>
          <a:prstGeom prst="rect">
            <a:avLst/>
          </a:prstGeom>
          <a:pattFill prst="pct60">
            <a:fgClr>
              <a:srgbClr val="FFFFFF"/>
            </a:fgClr>
            <a:bgClr>
              <a:srgbClr val="E6E9EE"/>
            </a:bgClr>
          </a:pattFill>
        </p:spPr>
        <p:txBody>
          <a:bodyPr anchor="ctr"/>
          <a:lstStyle>
            <a:lvl1pPr>
              <a:defRPr lang="en-US"/>
            </a:lvl1pPr>
          </a:lstStyle>
          <a:p>
            <a:pPr lvl="0"/>
            <a:r>
              <a:rPr lang="en-US"/>
              <a:t>5</a:t>
            </a:r>
          </a:p>
        </p:txBody>
      </p:sp>
      <p:sp>
        <p:nvSpPr>
          <p:cNvPr id="9" name="Picture Placeholder 6"/>
          <p:cNvSpPr>
            <a:spLocks noGrp="1"/>
          </p:cNvSpPr>
          <p:nvPr>
            <p:ph type="pic" sz="quarter" idx="42" hasCustomPrompt="1"/>
          </p:nvPr>
        </p:nvSpPr>
        <p:spPr>
          <a:xfrm>
            <a:off x="1365537" y="1635524"/>
            <a:ext cx="2954199" cy="3586734"/>
          </a:xfrm>
          <a:prstGeom prst="rect">
            <a:avLst/>
          </a:prstGeom>
          <a:pattFill prst="pct60">
            <a:fgClr>
              <a:srgbClr val="FFFFFF"/>
            </a:fgClr>
            <a:bgClr>
              <a:srgbClr val="E6E9EE"/>
            </a:bgClr>
          </a:pattFill>
        </p:spPr>
        <p:txBody>
          <a:bodyPr anchor="ctr"/>
          <a:lstStyle>
            <a:lvl1pPr>
              <a:defRPr lang="en-US"/>
            </a:lvl1pPr>
          </a:lstStyle>
          <a:p>
            <a:pPr lvl="0"/>
            <a:r>
              <a:rPr lang="en-US"/>
              <a:t>4</a:t>
            </a:r>
          </a:p>
        </p:txBody>
      </p:sp>
      <p:sp>
        <p:nvSpPr>
          <p:cNvPr id="8" name="Picture Placeholder 6"/>
          <p:cNvSpPr>
            <a:spLocks noGrp="1"/>
          </p:cNvSpPr>
          <p:nvPr>
            <p:ph type="pic" sz="quarter" idx="41" hasCustomPrompt="1"/>
          </p:nvPr>
        </p:nvSpPr>
        <p:spPr>
          <a:xfrm>
            <a:off x="12192000" y="1635524"/>
            <a:ext cx="2954200" cy="3586734"/>
          </a:xfrm>
          <a:prstGeom prst="rect">
            <a:avLst/>
          </a:prstGeom>
          <a:pattFill prst="pct60">
            <a:fgClr>
              <a:srgbClr val="FFFFFF"/>
            </a:fgClr>
            <a:bgClr>
              <a:srgbClr val="E6E9EE"/>
            </a:bgClr>
          </a:pattFill>
        </p:spPr>
        <p:txBody>
          <a:bodyPr anchor="ctr"/>
          <a:lstStyle>
            <a:lvl1pPr>
              <a:defRPr lang="en-US"/>
            </a:lvl1pPr>
          </a:lstStyle>
          <a:p>
            <a:pPr lvl="0"/>
            <a:r>
              <a:rPr lang="en-US"/>
              <a:t>3</a:t>
            </a:r>
          </a:p>
        </p:txBody>
      </p:sp>
      <p:sp>
        <p:nvSpPr>
          <p:cNvPr id="7" name="Picture Placeholder 6"/>
          <p:cNvSpPr>
            <a:spLocks noGrp="1"/>
          </p:cNvSpPr>
          <p:nvPr>
            <p:ph type="pic" sz="quarter" idx="40" hasCustomPrompt="1"/>
          </p:nvPr>
        </p:nvSpPr>
        <p:spPr>
          <a:xfrm>
            <a:off x="15146200" y="1635524"/>
            <a:ext cx="2954200" cy="3586734"/>
          </a:xfrm>
          <a:prstGeom prst="rect">
            <a:avLst/>
          </a:prstGeom>
          <a:pattFill prst="pct60">
            <a:fgClr>
              <a:srgbClr val="FFFFFF"/>
            </a:fgClr>
            <a:bgClr>
              <a:srgbClr val="E6E9EE"/>
            </a:bgClr>
          </a:pattFill>
        </p:spPr>
        <p:txBody>
          <a:bodyPr anchor="ctr"/>
          <a:lstStyle>
            <a:lvl1pPr>
              <a:defRPr lang="en-US"/>
            </a:lvl1pPr>
          </a:lstStyle>
          <a:p>
            <a:pPr lvl="0"/>
            <a:r>
              <a:rPr lang="en-US"/>
              <a:t>2</a:t>
            </a:r>
          </a:p>
        </p:txBody>
      </p:sp>
      <p:sp>
        <p:nvSpPr>
          <p:cNvPr id="4" name="Picture Placeholder 6"/>
          <p:cNvSpPr>
            <a:spLocks noGrp="1"/>
          </p:cNvSpPr>
          <p:nvPr>
            <p:ph type="pic" sz="quarter" idx="39" hasCustomPrompt="1"/>
          </p:nvPr>
        </p:nvSpPr>
        <p:spPr>
          <a:xfrm>
            <a:off x="18100400" y="1635524"/>
            <a:ext cx="2954200" cy="3586734"/>
          </a:xfrm>
          <a:prstGeom prst="rect">
            <a:avLst/>
          </a:prstGeom>
          <a:pattFill prst="pct60">
            <a:fgClr>
              <a:srgbClr val="FFFFFF"/>
            </a:fgClr>
            <a:bgClr>
              <a:srgbClr val="E6E9EE"/>
            </a:bgClr>
          </a:pattFill>
        </p:spPr>
        <p:txBody>
          <a:bodyPr anchor="ctr"/>
          <a:lstStyle>
            <a:lvl1pPr>
              <a:defRPr lang="en-US"/>
            </a:lvl1pPr>
          </a:lstStyle>
          <a:p>
            <a:pPr lvl="0"/>
            <a:r>
              <a:rPr lang="en-US"/>
              <a:t>1</a:t>
            </a:r>
          </a:p>
        </p:txBody>
      </p:sp>
    </p:spTree>
    <p:extLst>
      <p:ext uri="{BB962C8B-B14F-4D97-AF65-F5344CB8AC3E}">
        <p14:creationId xmlns:p14="http://schemas.microsoft.com/office/powerpoint/2010/main" val="9290245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am-Morph-06">
    <p:spTree>
      <p:nvGrpSpPr>
        <p:cNvPr id="1" name=""/>
        <p:cNvGrpSpPr/>
        <p:nvPr/>
      </p:nvGrpSpPr>
      <p:grpSpPr>
        <a:xfrm>
          <a:off x="0" y="0"/>
          <a:ext cx="0" cy="0"/>
          <a:chOff x="0" y="0"/>
          <a:chExt cx="0" cy="0"/>
        </a:xfrm>
      </p:grpSpPr>
      <p:sp>
        <p:nvSpPr>
          <p:cNvPr id="10" name="Picture Placeholder 6"/>
          <p:cNvSpPr>
            <a:spLocks noGrp="1"/>
          </p:cNvSpPr>
          <p:nvPr>
            <p:ph type="pic" sz="quarter" idx="43" hasCustomPrompt="1"/>
          </p:nvPr>
        </p:nvSpPr>
        <p:spPr>
          <a:xfrm>
            <a:off x="1251252" y="1635523"/>
            <a:ext cx="2954199" cy="3586734"/>
          </a:xfrm>
          <a:prstGeom prst="rect">
            <a:avLst/>
          </a:prstGeom>
          <a:pattFill prst="pct60">
            <a:fgClr>
              <a:srgbClr val="FFFFFF"/>
            </a:fgClr>
            <a:bgClr>
              <a:srgbClr val="E6E9EE"/>
            </a:bgClr>
          </a:pattFill>
        </p:spPr>
        <p:txBody>
          <a:bodyPr anchor="ctr"/>
          <a:lstStyle>
            <a:lvl1pPr>
              <a:defRPr lang="en-US"/>
            </a:lvl1pPr>
          </a:lstStyle>
          <a:p>
            <a:pPr lvl="0"/>
            <a:r>
              <a:rPr lang="en-US"/>
              <a:t>5</a:t>
            </a:r>
          </a:p>
        </p:txBody>
      </p:sp>
      <p:sp>
        <p:nvSpPr>
          <p:cNvPr id="9" name="Picture Placeholder 6"/>
          <p:cNvSpPr>
            <a:spLocks noGrp="1"/>
          </p:cNvSpPr>
          <p:nvPr>
            <p:ph type="pic" sz="quarter" idx="42" hasCustomPrompt="1"/>
          </p:nvPr>
        </p:nvSpPr>
        <p:spPr>
          <a:xfrm>
            <a:off x="12192000" y="1635524"/>
            <a:ext cx="2954199" cy="3586734"/>
          </a:xfrm>
          <a:prstGeom prst="rect">
            <a:avLst/>
          </a:prstGeom>
          <a:pattFill prst="pct60">
            <a:fgClr>
              <a:srgbClr val="FFFFFF"/>
            </a:fgClr>
            <a:bgClr>
              <a:srgbClr val="E6E9EE"/>
            </a:bgClr>
          </a:pattFill>
        </p:spPr>
        <p:txBody>
          <a:bodyPr anchor="ctr"/>
          <a:lstStyle>
            <a:lvl1pPr>
              <a:defRPr lang="en-US"/>
            </a:lvl1pPr>
          </a:lstStyle>
          <a:p>
            <a:pPr lvl="0"/>
            <a:r>
              <a:rPr lang="en-US"/>
              <a:t>4</a:t>
            </a:r>
          </a:p>
        </p:txBody>
      </p:sp>
      <p:sp>
        <p:nvSpPr>
          <p:cNvPr id="8" name="Picture Placeholder 6"/>
          <p:cNvSpPr>
            <a:spLocks noGrp="1"/>
          </p:cNvSpPr>
          <p:nvPr>
            <p:ph type="pic" sz="quarter" idx="41" hasCustomPrompt="1"/>
          </p:nvPr>
        </p:nvSpPr>
        <p:spPr>
          <a:xfrm>
            <a:off x="15146200" y="1635524"/>
            <a:ext cx="2954200" cy="3586734"/>
          </a:xfrm>
          <a:prstGeom prst="rect">
            <a:avLst/>
          </a:prstGeom>
          <a:pattFill prst="pct60">
            <a:fgClr>
              <a:srgbClr val="FFFFFF"/>
            </a:fgClr>
            <a:bgClr>
              <a:srgbClr val="E6E9EE"/>
            </a:bgClr>
          </a:pattFill>
        </p:spPr>
        <p:txBody>
          <a:bodyPr anchor="ctr"/>
          <a:lstStyle>
            <a:lvl1pPr>
              <a:defRPr lang="en-US"/>
            </a:lvl1pPr>
          </a:lstStyle>
          <a:p>
            <a:pPr lvl="0"/>
            <a:r>
              <a:rPr lang="en-US"/>
              <a:t>3</a:t>
            </a:r>
          </a:p>
        </p:txBody>
      </p:sp>
      <p:sp>
        <p:nvSpPr>
          <p:cNvPr id="7" name="Picture Placeholder 6"/>
          <p:cNvSpPr>
            <a:spLocks noGrp="1"/>
          </p:cNvSpPr>
          <p:nvPr>
            <p:ph type="pic" sz="quarter" idx="40" hasCustomPrompt="1"/>
          </p:nvPr>
        </p:nvSpPr>
        <p:spPr>
          <a:xfrm>
            <a:off x="18100399" y="1635524"/>
            <a:ext cx="2954200" cy="3586734"/>
          </a:xfrm>
          <a:prstGeom prst="rect">
            <a:avLst/>
          </a:prstGeom>
          <a:pattFill prst="pct60">
            <a:fgClr>
              <a:srgbClr val="FFFFFF"/>
            </a:fgClr>
            <a:bgClr>
              <a:srgbClr val="E6E9EE"/>
            </a:bgClr>
          </a:pattFill>
        </p:spPr>
        <p:txBody>
          <a:bodyPr anchor="ctr"/>
          <a:lstStyle>
            <a:lvl1pPr>
              <a:defRPr lang="en-US"/>
            </a:lvl1pPr>
          </a:lstStyle>
          <a:p>
            <a:pPr lvl="0"/>
            <a:r>
              <a:rPr lang="en-US"/>
              <a:t>2</a:t>
            </a:r>
          </a:p>
        </p:txBody>
      </p:sp>
      <p:sp>
        <p:nvSpPr>
          <p:cNvPr id="4" name="Picture Placeholder 6"/>
          <p:cNvSpPr>
            <a:spLocks noGrp="1"/>
          </p:cNvSpPr>
          <p:nvPr>
            <p:ph type="pic" sz="quarter" idx="39" hasCustomPrompt="1"/>
          </p:nvPr>
        </p:nvSpPr>
        <p:spPr>
          <a:xfrm>
            <a:off x="21054599" y="1635524"/>
            <a:ext cx="2954200" cy="3586734"/>
          </a:xfrm>
          <a:prstGeom prst="rect">
            <a:avLst/>
          </a:prstGeom>
          <a:pattFill prst="pct60">
            <a:fgClr>
              <a:srgbClr val="FFFFFF"/>
            </a:fgClr>
            <a:bgClr>
              <a:srgbClr val="E6E9EE"/>
            </a:bgClr>
          </a:pattFill>
        </p:spPr>
        <p:txBody>
          <a:bodyPr anchor="ctr"/>
          <a:lstStyle>
            <a:lvl1pPr>
              <a:defRPr lang="en-US"/>
            </a:lvl1pPr>
          </a:lstStyle>
          <a:p>
            <a:pPr lvl="0"/>
            <a:r>
              <a:rPr lang="en-US"/>
              <a:t>1</a:t>
            </a:r>
          </a:p>
        </p:txBody>
      </p:sp>
    </p:spTree>
    <p:extLst>
      <p:ext uri="{BB962C8B-B14F-4D97-AF65-F5344CB8AC3E}">
        <p14:creationId xmlns:p14="http://schemas.microsoft.com/office/powerpoint/2010/main" val="23403811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11D6E6F-1A6B-45CF-B9D7-D9761B246E47}"/>
              </a:ext>
            </a:extLst>
          </p:cNvPr>
          <p:cNvSpPr>
            <a:spLocks noGrp="1"/>
          </p:cNvSpPr>
          <p:nvPr>
            <p:ph type="pic" sz="quarter" idx="40"/>
          </p:nvPr>
        </p:nvSpPr>
        <p:spPr>
          <a:xfrm>
            <a:off x="2849528" y="1711570"/>
            <a:ext cx="2860058" cy="3563816"/>
          </a:xfrm>
          <a:custGeom>
            <a:avLst/>
            <a:gdLst>
              <a:gd name="connsiteX0" fmla="*/ 0 w 5720861"/>
              <a:gd name="connsiteY0" fmla="*/ 0 h 7127631"/>
              <a:gd name="connsiteX1" fmla="*/ 5720861 w 5720861"/>
              <a:gd name="connsiteY1" fmla="*/ 0 h 7127631"/>
              <a:gd name="connsiteX2" fmla="*/ 5720861 w 5720861"/>
              <a:gd name="connsiteY2" fmla="*/ 7127631 h 7127631"/>
              <a:gd name="connsiteX3" fmla="*/ 0 w 5720861"/>
              <a:gd name="connsiteY3" fmla="*/ 7127631 h 7127631"/>
            </a:gdLst>
            <a:ahLst/>
            <a:cxnLst>
              <a:cxn ang="0">
                <a:pos x="connsiteX0" y="connsiteY0"/>
              </a:cxn>
              <a:cxn ang="0">
                <a:pos x="connsiteX1" y="connsiteY1"/>
              </a:cxn>
              <a:cxn ang="0">
                <a:pos x="connsiteX2" y="connsiteY2"/>
              </a:cxn>
              <a:cxn ang="0">
                <a:pos x="connsiteX3" y="connsiteY3"/>
              </a:cxn>
            </a:cxnLst>
            <a:rect l="l" t="t" r="r" b="b"/>
            <a:pathLst>
              <a:path w="5720861" h="7127631">
                <a:moveTo>
                  <a:pt x="0" y="0"/>
                </a:moveTo>
                <a:lnTo>
                  <a:pt x="5720861" y="0"/>
                </a:lnTo>
                <a:lnTo>
                  <a:pt x="5720861" y="7127631"/>
                </a:lnTo>
                <a:lnTo>
                  <a:pt x="0" y="7127631"/>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35376131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3DD1C2-C46F-4111-8691-AF13BE6E39C6}"/>
              </a:ext>
            </a:extLst>
          </p:cNvPr>
          <p:cNvSpPr>
            <a:spLocks noGrp="1"/>
          </p:cNvSpPr>
          <p:nvPr>
            <p:ph type="pic" sz="quarter" idx="41"/>
          </p:nvPr>
        </p:nvSpPr>
        <p:spPr>
          <a:xfrm>
            <a:off x="6090969" y="1991544"/>
            <a:ext cx="2860058" cy="3563816"/>
          </a:xfrm>
          <a:custGeom>
            <a:avLst/>
            <a:gdLst>
              <a:gd name="connsiteX0" fmla="*/ 0 w 5720861"/>
              <a:gd name="connsiteY0" fmla="*/ 0 h 7127631"/>
              <a:gd name="connsiteX1" fmla="*/ 5720861 w 5720861"/>
              <a:gd name="connsiteY1" fmla="*/ 0 h 7127631"/>
              <a:gd name="connsiteX2" fmla="*/ 5720861 w 5720861"/>
              <a:gd name="connsiteY2" fmla="*/ 7127631 h 7127631"/>
              <a:gd name="connsiteX3" fmla="*/ 0 w 5720861"/>
              <a:gd name="connsiteY3" fmla="*/ 7127631 h 7127631"/>
            </a:gdLst>
            <a:ahLst/>
            <a:cxnLst>
              <a:cxn ang="0">
                <a:pos x="connsiteX0" y="connsiteY0"/>
              </a:cxn>
              <a:cxn ang="0">
                <a:pos x="connsiteX1" y="connsiteY1"/>
              </a:cxn>
              <a:cxn ang="0">
                <a:pos x="connsiteX2" y="connsiteY2"/>
              </a:cxn>
              <a:cxn ang="0">
                <a:pos x="connsiteX3" y="connsiteY3"/>
              </a:cxn>
            </a:cxnLst>
            <a:rect l="l" t="t" r="r" b="b"/>
            <a:pathLst>
              <a:path w="5720861" h="7127631">
                <a:moveTo>
                  <a:pt x="0" y="0"/>
                </a:moveTo>
                <a:lnTo>
                  <a:pt x="5720861" y="0"/>
                </a:lnTo>
                <a:lnTo>
                  <a:pt x="5720861" y="7127631"/>
                </a:lnTo>
                <a:lnTo>
                  <a:pt x="0" y="7127631"/>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5" name="Picture Placeholder 4">
            <a:extLst>
              <a:ext uri="{FF2B5EF4-FFF2-40B4-BE49-F238E27FC236}">
                <a16:creationId xmlns:a16="http://schemas.microsoft.com/office/drawing/2014/main" id="{B11D6E6F-1A6B-45CF-B9D7-D9761B246E47}"/>
              </a:ext>
            </a:extLst>
          </p:cNvPr>
          <p:cNvSpPr>
            <a:spLocks noGrp="1"/>
          </p:cNvSpPr>
          <p:nvPr>
            <p:ph type="pic" sz="quarter" idx="40"/>
          </p:nvPr>
        </p:nvSpPr>
        <p:spPr>
          <a:xfrm>
            <a:off x="463411" y="1991544"/>
            <a:ext cx="2860058" cy="3563816"/>
          </a:xfrm>
          <a:custGeom>
            <a:avLst/>
            <a:gdLst>
              <a:gd name="connsiteX0" fmla="*/ 0 w 5720861"/>
              <a:gd name="connsiteY0" fmla="*/ 0 h 7127631"/>
              <a:gd name="connsiteX1" fmla="*/ 5720861 w 5720861"/>
              <a:gd name="connsiteY1" fmla="*/ 0 h 7127631"/>
              <a:gd name="connsiteX2" fmla="*/ 5720861 w 5720861"/>
              <a:gd name="connsiteY2" fmla="*/ 7127631 h 7127631"/>
              <a:gd name="connsiteX3" fmla="*/ 0 w 5720861"/>
              <a:gd name="connsiteY3" fmla="*/ 7127631 h 7127631"/>
            </a:gdLst>
            <a:ahLst/>
            <a:cxnLst>
              <a:cxn ang="0">
                <a:pos x="connsiteX0" y="connsiteY0"/>
              </a:cxn>
              <a:cxn ang="0">
                <a:pos x="connsiteX1" y="connsiteY1"/>
              </a:cxn>
              <a:cxn ang="0">
                <a:pos x="connsiteX2" y="connsiteY2"/>
              </a:cxn>
              <a:cxn ang="0">
                <a:pos x="connsiteX3" y="connsiteY3"/>
              </a:cxn>
            </a:cxnLst>
            <a:rect l="l" t="t" r="r" b="b"/>
            <a:pathLst>
              <a:path w="5720861" h="7127631">
                <a:moveTo>
                  <a:pt x="0" y="0"/>
                </a:moveTo>
                <a:lnTo>
                  <a:pt x="5720861" y="0"/>
                </a:lnTo>
                <a:lnTo>
                  <a:pt x="5720861" y="7127631"/>
                </a:lnTo>
                <a:lnTo>
                  <a:pt x="0" y="7127631"/>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28902556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268464A-15E7-4D9B-AD60-34512335592F}"/>
              </a:ext>
            </a:extLst>
          </p:cNvPr>
          <p:cNvSpPr>
            <a:spLocks noGrp="1"/>
          </p:cNvSpPr>
          <p:nvPr>
            <p:ph type="pic" sz="quarter" idx="40"/>
          </p:nvPr>
        </p:nvSpPr>
        <p:spPr>
          <a:xfrm>
            <a:off x="6381903" y="1989641"/>
            <a:ext cx="2571847" cy="3541908"/>
          </a:xfrm>
          <a:custGeom>
            <a:avLst/>
            <a:gdLst>
              <a:gd name="connsiteX0" fmla="*/ 0 w 5144364"/>
              <a:gd name="connsiteY0" fmla="*/ 0 h 7083816"/>
              <a:gd name="connsiteX1" fmla="*/ 5144364 w 5144364"/>
              <a:gd name="connsiteY1" fmla="*/ 0 h 7083816"/>
              <a:gd name="connsiteX2" fmla="*/ 5144364 w 5144364"/>
              <a:gd name="connsiteY2" fmla="*/ 7083816 h 7083816"/>
              <a:gd name="connsiteX3" fmla="*/ 0 w 5144364"/>
              <a:gd name="connsiteY3" fmla="*/ 7083816 h 7083816"/>
            </a:gdLst>
            <a:ahLst/>
            <a:cxnLst>
              <a:cxn ang="0">
                <a:pos x="connsiteX0" y="connsiteY0"/>
              </a:cxn>
              <a:cxn ang="0">
                <a:pos x="connsiteX1" y="connsiteY1"/>
              </a:cxn>
              <a:cxn ang="0">
                <a:pos x="connsiteX2" y="connsiteY2"/>
              </a:cxn>
              <a:cxn ang="0">
                <a:pos x="connsiteX3" y="connsiteY3"/>
              </a:cxn>
            </a:cxnLst>
            <a:rect l="l" t="t" r="r" b="b"/>
            <a:pathLst>
              <a:path w="5144364" h="7083816">
                <a:moveTo>
                  <a:pt x="0" y="0"/>
                </a:moveTo>
                <a:lnTo>
                  <a:pt x="5144364" y="0"/>
                </a:lnTo>
                <a:lnTo>
                  <a:pt x="5144364" y="7083816"/>
                </a:lnTo>
                <a:lnTo>
                  <a:pt x="0" y="7083816"/>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4054630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5074C-1657-4E81-8849-D90C29FFAF64}"/>
              </a:ext>
            </a:extLst>
          </p:cNvPr>
          <p:cNvSpPr>
            <a:spLocks noGrp="1"/>
          </p:cNvSpPr>
          <p:nvPr>
            <p:ph type="title"/>
          </p:nvPr>
        </p:nvSpPr>
        <p:spPr/>
        <p:txBody>
          <a:bodyPr/>
          <a:lstStyle/>
          <a:p>
            <a:r>
              <a:rPr lang="en-US"/>
              <a:t>Click to edit Master title style</a:t>
            </a:r>
            <a:endParaRPr lang="fa-IR"/>
          </a:p>
        </p:txBody>
      </p:sp>
      <p:sp>
        <p:nvSpPr>
          <p:cNvPr id="3" name="Content Placeholder 2">
            <a:extLst>
              <a:ext uri="{FF2B5EF4-FFF2-40B4-BE49-F238E27FC236}">
                <a16:creationId xmlns:a16="http://schemas.microsoft.com/office/drawing/2014/main" id="{7A2C82DB-C077-44C3-A364-6E62B8B8EA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a:extLst>
              <a:ext uri="{FF2B5EF4-FFF2-40B4-BE49-F238E27FC236}">
                <a16:creationId xmlns:a16="http://schemas.microsoft.com/office/drawing/2014/main" id="{A2E693AC-28E5-4AD4-9E62-DED0DE6BC3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Date Placeholder 4">
            <a:extLst>
              <a:ext uri="{FF2B5EF4-FFF2-40B4-BE49-F238E27FC236}">
                <a16:creationId xmlns:a16="http://schemas.microsoft.com/office/drawing/2014/main" id="{EBFDDAFA-8BCA-46BE-96A1-637B6C21360A}"/>
              </a:ext>
            </a:extLst>
          </p:cNvPr>
          <p:cNvSpPr>
            <a:spLocks noGrp="1"/>
          </p:cNvSpPr>
          <p:nvPr>
            <p:ph type="dt" sz="half" idx="10"/>
          </p:nvPr>
        </p:nvSpPr>
        <p:spPr/>
        <p:txBody>
          <a:bodyPr/>
          <a:lstStyle/>
          <a:p>
            <a:fld id="{EB16E84C-62E9-4C49-ADAC-C5494B3B9404}" type="datetimeFigureOut">
              <a:rPr lang="fa-IR" smtClean="0"/>
              <a:t>26/11/1447</a:t>
            </a:fld>
            <a:endParaRPr lang="fa-IR"/>
          </a:p>
        </p:txBody>
      </p:sp>
      <p:sp>
        <p:nvSpPr>
          <p:cNvPr id="6" name="Footer Placeholder 5">
            <a:extLst>
              <a:ext uri="{FF2B5EF4-FFF2-40B4-BE49-F238E27FC236}">
                <a16:creationId xmlns:a16="http://schemas.microsoft.com/office/drawing/2014/main" id="{02AF8682-E33B-4362-A919-83665E399006}"/>
              </a:ext>
            </a:extLst>
          </p:cNvPr>
          <p:cNvSpPr>
            <a:spLocks noGrp="1"/>
          </p:cNvSpPr>
          <p:nvPr>
            <p:ph type="ftr" sz="quarter" idx="11"/>
          </p:nvPr>
        </p:nvSpPr>
        <p:spPr/>
        <p:txBody>
          <a:bodyPr/>
          <a:lstStyle/>
          <a:p>
            <a:endParaRPr lang="fa-IR"/>
          </a:p>
        </p:txBody>
      </p:sp>
      <p:sp>
        <p:nvSpPr>
          <p:cNvPr id="7" name="Slide Number Placeholder 6">
            <a:extLst>
              <a:ext uri="{FF2B5EF4-FFF2-40B4-BE49-F238E27FC236}">
                <a16:creationId xmlns:a16="http://schemas.microsoft.com/office/drawing/2014/main" id="{E6492FF1-AA25-4662-8155-F6DF9D27B3F1}"/>
              </a:ext>
            </a:extLst>
          </p:cNvPr>
          <p:cNvSpPr>
            <a:spLocks noGrp="1"/>
          </p:cNvSpPr>
          <p:nvPr>
            <p:ph type="sldNum" sz="quarter" idx="12"/>
          </p:nvPr>
        </p:nvSpPr>
        <p:spPr/>
        <p:txBody>
          <a:bodyPr/>
          <a:lstStyle/>
          <a:p>
            <a:fld id="{0AA38057-BFD9-42C5-9238-3B88933F332E}" type="slidenum">
              <a:rPr lang="fa-IR" smtClean="0"/>
              <a:t>‹#›</a:t>
            </a:fld>
            <a:endParaRPr lang="fa-IR"/>
          </a:p>
        </p:txBody>
      </p:sp>
    </p:spTree>
    <p:extLst>
      <p:ext uri="{BB962C8B-B14F-4D97-AF65-F5344CB8AC3E}">
        <p14:creationId xmlns:p14="http://schemas.microsoft.com/office/powerpoint/2010/main" val="246713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586C5A2-21C0-4124-8346-6F4224A77D4D}"/>
              </a:ext>
            </a:extLst>
          </p:cNvPr>
          <p:cNvSpPr>
            <a:spLocks noGrp="1"/>
          </p:cNvSpPr>
          <p:nvPr>
            <p:ph type="pic" sz="quarter" idx="40"/>
          </p:nvPr>
        </p:nvSpPr>
        <p:spPr>
          <a:xfrm>
            <a:off x="1559699" y="1721223"/>
            <a:ext cx="2944479" cy="1640541"/>
          </a:xfrm>
          <a:custGeom>
            <a:avLst/>
            <a:gdLst>
              <a:gd name="connsiteX0" fmla="*/ 0 w 5889724"/>
              <a:gd name="connsiteY0" fmla="*/ 0 h 3281082"/>
              <a:gd name="connsiteX1" fmla="*/ 5889724 w 5889724"/>
              <a:gd name="connsiteY1" fmla="*/ 0 h 3281082"/>
              <a:gd name="connsiteX2" fmla="*/ 5889724 w 5889724"/>
              <a:gd name="connsiteY2" fmla="*/ 3281082 h 3281082"/>
              <a:gd name="connsiteX3" fmla="*/ 4598808 w 5889724"/>
              <a:gd name="connsiteY3" fmla="*/ 3281082 h 3281082"/>
              <a:gd name="connsiteX4" fmla="*/ 726142 w 5889724"/>
              <a:gd name="connsiteY4" fmla="*/ 3281082 h 3281082"/>
              <a:gd name="connsiteX5" fmla="*/ 0 w 5889724"/>
              <a:gd name="connsiteY5" fmla="*/ 3281082 h 3281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89724" h="3281082">
                <a:moveTo>
                  <a:pt x="0" y="0"/>
                </a:moveTo>
                <a:lnTo>
                  <a:pt x="5889724" y="0"/>
                </a:lnTo>
                <a:lnTo>
                  <a:pt x="5889724" y="3281082"/>
                </a:lnTo>
                <a:lnTo>
                  <a:pt x="4598808" y="3281082"/>
                </a:lnTo>
                <a:lnTo>
                  <a:pt x="726142" y="3281082"/>
                </a:lnTo>
                <a:lnTo>
                  <a:pt x="0" y="3281082"/>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2" name="Picture Placeholder 11">
            <a:extLst>
              <a:ext uri="{FF2B5EF4-FFF2-40B4-BE49-F238E27FC236}">
                <a16:creationId xmlns:a16="http://schemas.microsoft.com/office/drawing/2014/main" id="{1227DA8D-2981-4111-A228-A72FCA3F9705}"/>
              </a:ext>
            </a:extLst>
          </p:cNvPr>
          <p:cNvSpPr>
            <a:spLocks noGrp="1"/>
          </p:cNvSpPr>
          <p:nvPr>
            <p:ph type="pic" sz="quarter" idx="41"/>
          </p:nvPr>
        </p:nvSpPr>
        <p:spPr>
          <a:xfrm>
            <a:off x="4849847" y="1721223"/>
            <a:ext cx="2944479" cy="1640541"/>
          </a:xfrm>
          <a:custGeom>
            <a:avLst/>
            <a:gdLst>
              <a:gd name="connsiteX0" fmla="*/ 0 w 5889724"/>
              <a:gd name="connsiteY0" fmla="*/ 0 h 3281082"/>
              <a:gd name="connsiteX1" fmla="*/ 5889724 w 5889724"/>
              <a:gd name="connsiteY1" fmla="*/ 0 h 3281082"/>
              <a:gd name="connsiteX2" fmla="*/ 5889724 w 5889724"/>
              <a:gd name="connsiteY2" fmla="*/ 3281082 h 3281082"/>
              <a:gd name="connsiteX3" fmla="*/ 0 w 5889724"/>
              <a:gd name="connsiteY3" fmla="*/ 3281082 h 3281082"/>
            </a:gdLst>
            <a:ahLst/>
            <a:cxnLst>
              <a:cxn ang="0">
                <a:pos x="connsiteX0" y="connsiteY0"/>
              </a:cxn>
              <a:cxn ang="0">
                <a:pos x="connsiteX1" y="connsiteY1"/>
              </a:cxn>
              <a:cxn ang="0">
                <a:pos x="connsiteX2" y="connsiteY2"/>
              </a:cxn>
              <a:cxn ang="0">
                <a:pos x="connsiteX3" y="connsiteY3"/>
              </a:cxn>
            </a:cxnLst>
            <a:rect l="l" t="t" r="r" b="b"/>
            <a:pathLst>
              <a:path w="5889724" h="3281082">
                <a:moveTo>
                  <a:pt x="0" y="0"/>
                </a:moveTo>
                <a:lnTo>
                  <a:pt x="5889724" y="0"/>
                </a:lnTo>
                <a:lnTo>
                  <a:pt x="5889724" y="3281082"/>
                </a:lnTo>
                <a:lnTo>
                  <a:pt x="0" y="3281082"/>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4" name="Picture Placeholder 13">
            <a:extLst>
              <a:ext uri="{FF2B5EF4-FFF2-40B4-BE49-F238E27FC236}">
                <a16:creationId xmlns:a16="http://schemas.microsoft.com/office/drawing/2014/main" id="{656C2B7F-79ED-47F6-8F62-450E015B464A}"/>
              </a:ext>
            </a:extLst>
          </p:cNvPr>
          <p:cNvSpPr>
            <a:spLocks noGrp="1"/>
          </p:cNvSpPr>
          <p:nvPr>
            <p:ph type="pic" sz="quarter" idx="42"/>
          </p:nvPr>
        </p:nvSpPr>
        <p:spPr>
          <a:xfrm>
            <a:off x="8139997" y="1721223"/>
            <a:ext cx="2944478" cy="1640541"/>
          </a:xfrm>
          <a:custGeom>
            <a:avLst/>
            <a:gdLst>
              <a:gd name="connsiteX0" fmla="*/ 0 w 5889723"/>
              <a:gd name="connsiteY0" fmla="*/ 0 h 3281082"/>
              <a:gd name="connsiteX1" fmla="*/ 5889723 w 5889723"/>
              <a:gd name="connsiteY1" fmla="*/ 0 h 3281082"/>
              <a:gd name="connsiteX2" fmla="*/ 5889723 w 5889723"/>
              <a:gd name="connsiteY2" fmla="*/ 3281082 h 3281082"/>
              <a:gd name="connsiteX3" fmla="*/ 0 w 5889723"/>
              <a:gd name="connsiteY3" fmla="*/ 3281082 h 3281082"/>
            </a:gdLst>
            <a:ahLst/>
            <a:cxnLst>
              <a:cxn ang="0">
                <a:pos x="connsiteX0" y="connsiteY0"/>
              </a:cxn>
              <a:cxn ang="0">
                <a:pos x="connsiteX1" y="connsiteY1"/>
              </a:cxn>
              <a:cxn ang="0">
                <a:pos x="connsiteX2" y="connsiteY2"/>
              </a:cxn>
              <a:cxn ang="0">
                <a:pos x="connsiteX3" y="connsiteY3"/>
              </a:cxn>
            </a:cxnLst>
            <a:rect l="l" t="t" r="r" b="b"/>
            <a:pathLst>
              <a:path w="5889723" h="3281082">
                <a:moveTo>
                  <a:pt x="0" y="0"/>
                </a:moveTo>
                <a:lnTo>
                  <a:pt x="5889723" y="0"/>
                </a:lnTo>
                <a:lnTo>
                  <a:pt x="5889723" y="3281082"/>
                </a:lnTo>
                <a:lnTo>
                  <a:pt x="0" y="3281082"/>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374729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strVal val="4/3*#ppt_w"/>
                                          </p:val>
                                        </p:tav>
                                        <p:tav tm="100000">
                                          <p:val>
                                            <p:strVal val="#ppt_w"/>
                                          </p:val>
                                        </p:tav>
                                      </p:tavLst>
                                    </p:anim>
                                    <p:anim calcmode="lin" valueType="num">
                                      <p:cBhvr>
                                        <p:cTn id="8" dur="500" fill="hold"/>
                                        <p:tgtEl>
                                          <p:spTgt spid="9"/>
                                        </p:tgtEl>
                                        <p:attrNameLst>
                                          <p:attrName>ppt_h</p:attrName>
                                        </p:attrNameLst>
                                      </p:cBhvr>
                                      <p:tavLst>
                                        <p:tav tm="0">
                                          <p:val>
                                            <p:strVal val="4/3*#ppt_h"/>
                                          </p:val>
                                        </p:tav>
                                        <p:tav tm="100000">
                                          <p:val>
                                            <p:strVal val="#ppt_h"/>
                                          </p:val>
                                        </p:tav>
                                      </p:tavLst>
                                    </p:anim>
                                  </p:childTnLst>
                                </p:cTn>
                              </p:par>
                              <p:par>
                                <p:cTn id="9" presetID="23" presetClass="entr" presetSubtype="288" fill="hold" grpId="0" nodeType="withEffect">
                                  <p:stCondLst>
                                    <p:cond delay="10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strVal val="4/3*#ppt_w"/>
                                          </p:val>
                                        </p:tav>
                                        <p:tav tm="100000">
                                          <p:val>
                                            <p:strVal val="#ppt_w"/>
                                          </p:val>
                                        </p:tav>
                                      </p:tavLst>
                                    </p:anim>
                                    <p:anim calcmode="lin" valueType="num">
                                      <p:cBhvr>
                                        <p:cTn id="12" dur="500" fill="hold"/>
                                        <p:tgtEl>
                                          <p:spTgt spid="12"/>
                                        </p:tgtEl>
                                        <p:attrNameLst>
                                          <p:attrName>ppt_h</p:attrName>
                                        </p:attrNameLst>
                                      </p:cBhvr>
                                      <p:tavLst>
                                        <p:tav tm="0">
                                          <p:val>
                                            <p:strVal val="4/3*#ppt_h"/>
                                          </p:val>
                                        </p:tav>
                                        <p:tav tm="100000">
                                          <p:val>
                                            <p:strVal val="#ppt_h"/>
                                          </p:val>
                                        </p:tav>
                                      </p:tavLst>
                                    </p:anim>
                                  </p:childTnLst>
                                </p:cTn>
                              </p:par>
                              <p:par>
                                <p:cTn id="13" presetID="23" presetClass="entr" presetSubtype="288" fill="hold" grpId="0" nodeType="withEffect">
                                  <p:stCondLst>
                                    <p:cond delay="20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strVal val="4/3*#ppt_w"/>
                                          </p:val>
                                        </p:tav>
                                        <p:tav tm="100000">
                                          <p:val>
                                            <p:strVal val="#ppt_w"/>
                                          </p:val>
                                        </p:tav>
                                      </p:tavLst>
                                    </p:anim>
                                    <p:anim calcmode="lin" valueType="num">
                                      <p:cBhvr>
                                        <p:cTn id="16" dur="500" fill="hold"/>
                                        <p:tgtEl>
                                          <p:spTgt spid="14"/>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4" grpId="0" animBg="1"/>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D3D70656-C88E-47A8-AF4E-6796ABD03767}"/>
              </a:ext>
            </a:extLst>
          </p:cNvPr>
          <p:cNvSpPr>
            <a:spLocks noGrp="1"/>
          </p:cNvSpPr>
          <p:nvPr>
            <p:ph type="pic" sz="quarter" idx="40"/>
          </p:nvPr>
        </p:nvSpPr>
        <p:spPr>
          <a:xfrm>
            <a:off x="336144" y="1481328"/>
            <a:ext cx="2224520" cy="1880437"/>
          </a:xfrm>
          <a:custGeom>
            <a:avLst/>
            <a:gdLst>
              <a:gd name="connsiteX0" fmla="*/ 0 w 4449620"/>
              <a:gd name="connsiteY0" fmla="*/ 0 h 3760873"/>
              <a:gd name="connsiteX1" fmla="*/ 4449620 w 4449620"/>
              <a:gd name="connsiteY1" fmla="*/ 0 h 3760873"/>
              <a:gd name="connsiteX2" fmla="*/ 4449620 w 4449620"/>
              <a:gd name="connsiteY2" fmla="*/ 3760873 h 3760873"/>
              <a:gd name="connsiteX3" fmla="*/ 0 w 4449620"/>
              <a:gd name="connsiteY3" fmla="*/ 3760873 h 3760873"/>
            </a:gdLst>
            <a:ahLst/>
            <a:cxnLst>
              <a:cxn ang="0">
                <a:pos x="connsiteX0" y="connsiteY0"/>
              </a:cxn>
              <a:cxn ang="0">
                <a:pos x="connsiteX1" y="connsiteY1"/>
              </a:cxn>
              <a:cxn ang="0">
                <a:pos x="connsiteX2" y="connsiteY2"/>
              </a:cxn>
              <a:cxn ang="0">
                <a:pos x="connsiteX3" y="connsiteY3"/>
              </a:cxn>
            </a:cxnLst>
            <a:rect l="l" t="t" r="r" b="b"/>
            <a:pathLst>
              <a:path w="4449620" h="3760873">
                <a:moveTo>
                  <a:pt x="0" y="0"/>
                </a:moveTo>
                <a:lnTo>
                  <a:pt x="4449620" y="0"/>
                </a:lnTo>
                <a:lnTo>
                  <a:pt x="4449620" y="3760873"/>
                </a:lnTo>
                <a:lnTo>
                  <a:pt x="0" y="376087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8" name="Picture Placeholder 17">
            <a:extLst>
              <a:ext uri="{FF2B5EF4-FFF2-40B4-BE49-F238E27FC236}">
                <a16:creationId xmlns:a16="http://schemas.microsoft.com/office/drawing/2014/main" id="{2C696FB3-7798-452D-A70D-9F9025FD10F5}"/>
              </a:ext>
            </a:extLst>
          </p:cNvPr>
          <p:cNvSpPr>
            <a:spLocks noGrp="1"/>
          </p:cNvSpPr>
          <p:nvPr>
            <p:ph type="pic" sz="quarter" idx="41"/>
          </p:nvPr>
        </p:nvSpPr>
        <p:spPr>
          <a:xfrm>
            <a:off x="2659942" y="1481328"/>
            <a:ext cx="2224520" cy="1880437"/>
          </a:xfrm>
          <a:custGeom>
            <a:avLst/>
            <a:gdLst>
              <a:gd name="connsiteX0" fmla="*/ 0 w 4449620"/>
              <a:gd name="connsiteY0" fmla="*/ 0 h 3760873"/>
              <a:gd name="connsiteX1" fmla="*/ 4449620 w 4449620"/>
              <a:gd name="connsiteY1" fmla="*/ 0 h 3760873"/>
              <a:gd name="connsiteX2" fmla="*/ 4449620 w 4449620"/>
              <a:gd name="connsiteY2" fmla="*/ 3760873 h 3760873"/>
              <a:gd name="connsiteX3" fmla="*/ 0 w 4449620"/>
              <a:gd name="connsiteY3" fmla="*/ 3760873 h 3760873"/>
            </a:gdLst>
            <a:ahLst/>
            <a:cxnLst>
              <a:cxn ang="0">
                <a:pos x="connsiteX0" y="connsiteY0"/>
              </a:cxn>
              <a:cxn ang="0">
                <a:pos x="connsiteX1" y="connsiteY1"/>
              </a:cxn>
              <a:cxn ang="0">
                <a:pos x="connsiteX2" y="connsiteY2"/>
              </a:cxn>
              <a:cxn ang="0">
                <a:pos x="connsiteX3" y="connsiteY3"/>
              </a:cxn>
            </a:cxnLst>
            <a:rect l="l" t="t" r="r" b="b"/>
            <a:pathLst>
              <a:path w="4449620" h="3760873">
                <a:moveTo>
                  <a:pt x="0" y="0"/>
                </a:moveTo>
                <a:lnTo>
                  <a:pt x="4449620" y="0"/>
                </a:lnTo>
                <a:lnTo>
                  <a:pt x="4449620" y="3760873"/>
                </a:lnTo>
                <a:lnTo>
                  <a:pt x="0" y="376087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9" name="Picture Placeholder 18">
            <a:extLst>
              <a:ext uri="{FF2B5EF4-FFF2-40B4-BE49-F238E27FC236}">
                <a16:creationId xmlns:a16="http://schemas.microsoft.com/office/drawing/2014/main" id="{20011766-26D5-4106-9378-06DEFFB04B69}"/>
              </a:ext>
            </a:extLst>
          </p:cNvPr>
          <p:cNvSpPr>
            <a:spLocks noGrp="1"/>
          </p:cNvSpPr>
          <p:nvPr>
            <p:ph type="pic" sz="quarter" idx="42"/>
          </p:nvPr>
        </p:nvSpPr>
        <p:spPr>
          <a:xfrm>
            <a:off x="4983739" y="1481328"/>
            <a:ext cx="2224520" cy="1880437"/>
          </a:xfrm>
          <a:custGeom>
            <a:avLst/>
            <a:gdLst>
              <a:gd name="connsiteX0" fmla="*/ 0 w 4449620"/>
              <a:gd name="connsiteY0" fmla="*/ 0 h 3760873"/>
              <a:gd name="connsiteX1" fmla="*/ 4449620 w 4449620"/>
              <a:gd name="connsiteY1" fmla="*/ 0 h 3760873"/>
              <a:gd name="connsiteX2" fmla="*/ 4449620 w 4449620"/>
              <a:gd name="connsiteY2" fmla="*/ 3760873 h 3760873"/>
              <a:gd name="connsiteX3" fmla="*/ 0 w 4449620"/>
              <a:gd name="connsiteY3" fmla="*/ 3760873 h 3760873"/>
            </a:gdLst>
            <a:ahLst/>
            <a:cxnLst>
              <a:cxn ang="0">
                <a:pos x="connsiteX0" y="connsiteY0"/>
              </a:cxn>
              <a:cxn ang="0">
                <a:pos x="connsiteX1" y="connsiteY1"/>
              </a:cxn>
              <a:cxn ang="0">
                <a:pos x="connsiteX2" y="connsiteY2"/>
              </a:cxn>
              <a:cxn ang="0">
                <a:pos x="connsiteX3" y="connsiteY3"/>
              </a:cxn>
            </a:cxnLst>
            <a:rect l="l" t="t" r="r" b="b"/>
            <a:pathLst>
              <a:path w="4449620" h="3760873">
                <a:moveTo>
                  <a:pt x="0" y="0"/>
                </a:moveTo>
                <a:lnTo>
                  <a:pt x="4449620" y="0"/>
                </a:lnTo>
                <a:lnTo>
                  <a:pt x="4449620" y="3760873"/>
                </a:lnTo>
                <a:lnTo>
                  <a:pt x="0" y="376087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20" name="Picture Placeholder 19">
            <a:extLst>
              <a:ext uri="{FF2B5EF4-FFF2-40B4-BE49-F238E27FC236}">
                <a16:creationId xmlns:a16="http://schemas.microsoft.com/office/drawing/2014/main" id="{AEA1BFBE-A9BC-46DF-B192-ABC87F485ECD}"/>
              </a:ext>
            </a:extLst>
          </p:cNvPr>
          <p:cNvSpPr>
            <a:spLocks noGrp="1"/>
          </p:cNvSpPr>
          <p:nvPr>
            <p:ph type="pic" sz="quarter" idx="43"/>
          </p:nvPr>
        </p:nvSpPr>
        <p:spPr>
          <a:xfrm>
            <a:off x="7307537" y="1481328"/>
            <a:ext cx="2224520" cy="1880437"/>
          </a:xfrm>
          <a:custGeom>
            <a:avLst/>
            <a:gdLst>
              <a:gd name="connsiteX0" fmla="*/ 0 w 4449619"/>
              <a:gd name="connsiteY0" fmla="*/ 0 h 3760873"/>
              <a:gd name="connsiteX1" fmla="*/ 4449619 w 4449619"/>
              <a:gd name="connsiteY1" fmla="*/ 0 h 3760873"/>
              <a:gd name="connsiteX2" fmla="*/ 4449619 w 4449619"/>
              <a:gd name="connsiteY2" fmla="*/ 3760873 h 3760873"/>
              <a:gd name="connsiteX3" fmla="*/ 0 w 4449619"/>
              <a:gd name="connsiteY3" fmla="*/ 3760873 h 3760873"/>
            </a:gdLst>
            <a:ahLst/>
            <a:cxnLst>
              <a:cxn ang="0">
                <a:pos x="connsiteX0" y="connsiteY0"/>
              </a:cxn>
              <a:cxn ang="0">
                <a:pos x="connsiteX1" y="connsiteY1"/>
              </a:cxn>
              <a:cxn ang="0">
                <a:pos x="connsiteX2" y="connsiteY2"/>
              </a:cxn>
              <a:cxn ang="0">
                <a:pos x="connsiteX3" y="connsiteY3"/>
              </a:cxn>
            </a:cxnLst>
            <a:rect l="l" t="t" r="r" b="b"/>
            <a:pathLst>
              <a:path w="4449619" h="3760873">
                <a:moveTo>
                  <a:pt x="0" y="0"/>
                </a:moveTo>
                <a:lnTo>
                  <a:pt x="4449619" y="0"/>
                </a:lnTo>
                <a:lnTo>
                  <a:pt x="4449619" y="3760873"/>
                </a:lnTo>
                <a:lnTo>
                  <a:pt x="0" y="376087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21" name="Picture Placeholder 20">
            <a:extLst>
              <a:ext uri="{FF2B5EF4-FFF2-40B4-BE49-F238E27FC236}">
                <a16:creationId xmlns:a16="http://schemas.microsoft.com/office/drawing/2014/main" id="{5B7D466C-A520-4902-99C4-B78E98A6E6CB}"/>
              </a:ext>
            </a:extLst>
          </p:cNvPr>
          <p:cNvSpPr>
            <a:spLocks noGrp="1"/>
          </p:cNvSpPr>
          <p:nvPr>
            <p:ph type="pic" sz="quarter" idx="44"/>
          </p:nvPr>
        </p:nvSpPr>
        <p:spPr>
          <a:xfrm>
            <a:off x="9631334" y="1481328"/>
            <a:ext cx="2224520" cy="1880437"/>
          </a:xfrm>
          <a:custGeom>
            <a:avLst/>
            <a:gdLst>
              <a:gd name="connsiteX0" fmla="*/ 0 w 4449620"/>
              <a:gd name="connsiteY0" fmla="*/ 0 h 3760873"/>
              <a:gd name="connsiteX1" fmla="*/ 4449620 w 4449620"/>
              <a:gd name="connsiteY1" fmla="*/ 0 h 3760873"/>
              <a:gd name="connsiteX2" fmla="*/ 4449620 w 4449620"/>
              <a:gd name="connsiteY2" fmla="*/ 3760873 h 3760873"/>
              <a:gd name="connsiteX3" fmla="*/ 0 w 4449620"/>
              <a:gd name="connsiteY3" fmla="*/ 3760873 h 3760873"/>
            </a:gdLst>
            <a:ahLst/>
            <a:cxnLst>
              <a:cxn ang="0">
                <a:pos x="connsiteX0" y="connsiteY0"/>
              </a:cxn>
              <a:cxn ang="0">
                <a:pos x="connsiteX1" y="connsiteY1"/>
              </a:cxn>
              <a:cxn ang="0">
                <a:pos x="connsiteX2" y="connsiteY2"/>
              </a:cxn>
              <a:cxn ang="0">
                <a:pos x="connsiteX3" y="connsiteY3"/>
              </a:cxn>
            </a:cxnLst>
            <a:rect l="l" t="t" r="r" b="b"/>
            <a:pathLst>
              <a:path w="4449620" h="3760873">
                <a:moveTo>
                  <a:pt x="0" y="0"/>
                </a:moveTo>
                <a:lnTo>
                  <a:pt x="4449620" y="0"/>
                </a:lnTo>
                <a:lnTo>
                  <a:pt x="4449620" y="3760873"/>
                </a:lnTo>
                <a:lnTo>
                  <a:pt x="0" y="3760873"/>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2275488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strVal val="4/3*#ppt_w"/>
                                          </p:val>
                                        </p:tav>
                                        <p:tav tm="100000">
                                          <p:val>
                                            <p:strVal val="#ppt_w"/>
                                          </p:val>
                                        </p:tav>
                                      </p:tavLst>
                                    </p:anim>
                                    <p:anim calcmode="lin" valueType="num">
                                      <p:cBhvr>
                                        <p:cTn id="8" dur="500" fill="hold"/>
                                        <p:tgtEl>
                                          <p:spTgt spid="17"/>
                                        </p:tgtEl>
                                        <p:attrNameLst>
                                          <p:attrName>ppt_h</p:attrName>
                                        </p:attrNameLst>
                                      </p:cBhvr>
                                      <p:tavLst>
                                        <p:tav tm="0">
                                          <p:val>
                                            <p:strVal val="4/3*#ppt_h"/>
                                          </p:val>
                                        </p:tav>
                                        <p:tav tm="100000">
                                          <p:val>
                                            <p:strVal val="#ppt_h"/>
                                          </p:val>
                                        </p:tav>
                                      </p:tavLst>
                                    </p:anim>
                                  </p:childTnLst>
                                </p:cTn>
                              </p:par>
                              <p:par>
                                <p:cTn id="9" presetID="23" presetClass="entr" presetSubtype="288" fill="hold" grpId="0" nodeType="withEffect">
                                  <p:stCondLst>
                                    <p:cond delay="10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strVal val="4/3*#ppt_w"/>
                                          </p:val>
                                        </p:tav>
                                        <p:tav tm="100000">
                                          <p:val>
                                            <p:strVal val="#ppt_w"/>
                                          </p:val>
                                        </p:tav>
                                      </p:tavLst>
                                    </p:anim>
                                    <p:anim calcmode="lin" valueType="num">
                                      <p:cBhvr>
                                        <p:cTn id="12" dur="500" fill="hold"/>
                                        <p:tgtEl>
                                          <p:spTgt spid="18"/>
                                        </p:tgtEl>
                                        <p:attrNameLst>
                                          <p:attrName>ppt_h</p:attrName>
                                        </p:attrNameLst>
                                      </p:cBhvr>
                                      <p:tavLst>
                                        <p:tav tm="0">
                                          <p:val>
                                            <p:strVal val="4/3*#ppt_h"/>
                                          </p:val>
                                        </p:tav>
                                        <p:tav tm="100000">
                                          <p:val>
                                            <p:strVal val="#ppt_h"/>
                                          </p:val>
                                        </p:tav>
                                      </p:tavLst>
                                    </p:anim>
                                  </p:childTnLst>
                                </p:cTn>
                              </p:par>
                              <p:par>
                                <p:cTn id="13" presetID="23" presetClass="entr" presetSubtype="288" fill="hold" grpId="0" nodeType="withEffect">
                                  <p:stCondLst>
                                    <p:cond delay="20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strVal val="4/3*#ppt_w"/>
                                          </p:val>
                                        </p:tav>
                                        <p:tav tm="100000">
                                          <p:val>
                                            <p:strVal val="#ppt_w"/>
                                          </p:val>
                                        </p:tav>
                                      </p:tavLst>
                                    </p:anim>
                                    <p:anim calcmode="lin" valueType="num">
                                      <p:cBhvr>
                                        <p:cTn id="16" dur="500" fill="hold"/>
                                        <p:tgtEl>
                                          <p:spTgt spid="19"/>
                                        </p:tgtEl>
                                        <p:attrNameLst>
                                          <p:attrName>ppt_h</p:attrName>
                                        </p:attrNameLst>
                                      </p:cBhvr>
                                      <p:tavLst>
                                        <p:tav tm="0">
                                          <p:val>
                                            <p:strVal val="4/3*#ppt_h"/>
                                          </p:val>
                                        </p:tav>
                                        <p:tav tm="100000">
                                          <p:val>
                                            <p:strVal val="#ppt_h"/>
                                          </p:val>
                                        </p:tav>
                                      </p:tavLst>
                                    </p:anim>
                                  </p:childTnLst>
                                </p:cTn>
                              </p:par>
                              <p:par>
                                <p:cTn id="17" presetID="23" presetClass="entr" presetSubtype="288" fill="hold" grpId="0" nodeType="withEffect">
                                  <p:stCondLst>
                                    <p:cond delay="30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strVal val="4/3*#ppt_w"/>
                                          </p:val>
                                        </p:tav>
                                        <p:tav tm="100000">
                                          <p:val>
                                            <p:strVal val="#ppt_w"/>
                                          </p:val>
                                        </p:tav>
                                      </p:tavLst>
                                    </p:anim>
                                    <p:anim calcmode="lin" valueType="num">
                                      <p:cBhvr>
                                        <p:cTn id="20" dur="500" fill="hold"/>
                                        <p:tgtEl>
                                          <p:spTgt spid="20"/>
                                        </p:tgtEl>
                                        <p:attrNameLst>
                                          <p:attrName>ppt_h</p:attrName>
                                        </p:attrNameLst>
                                      </p:cBhvr>
                                      <p:tavLst>
                                        <p:tav tm="0">
                                          <p:val>
                                            <p:strVal val="4/3*#ppt_h"/>
                                          </p:val>
                                        </p:tav>
                                        <p:tav tm="100000">
                                          <p:val>
                                            <p:strVal val="#ppt_h"/>
                                          </p:val>
                                        </p:tav>
                                      </p:tavLst>
                                    </p:anim>
                                  </p:childTnLst>
                                </p:cTn>
                              </p:par>
                              <p:par>
                                <p:cTn id="21" presetID="23" presetClass="entr" presetSubtype="288" fill="hold" grpId="0" nodeType="withEffect">
                                  <p:stCondLst>
                                    <p:cond delay="40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strVal val="4/3*#ppt_w"/>
                                          </p:val>
                                        </p:tav>
                                        <p:tav tm="100000">
                                          <p:val>
                                            <p:strVal val="#ppt_w"/>
                                          </p:val>
                                        </p:tav>
                                      </p:tavLst>
                                    </p:anim>
                                    <p:anim calcmode="lin" valueType="num">
                                      <p:cBhvr>
                                        <p:cTn id="24" dur="500" fill="hold"/>
                                        <p:tgtEl>
                                          <p:spTgt spid="21"/>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7" name="Picture Placeholder 36">
            <a:extLst>
              <a:ext uri="{FF2B5EF4-FFF2-40B4-BE49-F238E27FC236}">
                <a16:creationId xmlns:a16="http://schemas.microsoft.com/office/drawing/2014/main" id="{2DED6899-EE35-4C9F-85BC-2800893A7A01}"/>
              </a:ext>
            </a:extLst>
          </p:cNvPr>
          <p:cNvSpPr>
            <a:spLocks noGrp="1"/>
          </p:cNvSpPr>
          <p:nvPr>
            <p:ph type="pic" sz="quarter" idx="40"/>
          </p:nvPr>
        </p:nvSpPr>
        <p:spPr>
          <a:xfrm>
            <a:off x="1100787" y="1914525"/>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accent1"/>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38" name="Picture Placeholder 37">
            <a:extLst>
              <a:ext uri="{FF2B5EF4-FFF2-40B4-BE49-F238E27FC236}">
                <a16:creationId xmlns:a16="http://schemas.microsoft.com/office/drawing/2014/main" id="{C8CD014F-DCFE-440B-9C46-DE5E50FC1AC8}"/>
              </a:ext>
            </a:extLst>
          </p:cNvPr>
          <p:cNvSpPr>
            <a:spLocks noGrp="1"/>
          </p:cNvSpPr>
          <p:nvPr>
            <p:ph type="pic" sz="quarter" idx="41"/>
          </p:nvPr>
        </p:nvSpPr>
        <p:spPr>
          <a:xfrm>
            <a:off x="4429341" y="1914525"/>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accent4"/>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39" name="Picture Placeholder 38">
            <a:extLst>
              <a:ext uri="{FF2B5EF4-FFF2-40B4-BE49-F238E27FC236}">
                <a16:creationId xmlns:a16="http://schemas.microsoft.com/office/drawing/2014/main" id="{F25211DE-2900-41DB-94E0-DADC7578762E}"/>
              </a:ext>
            </a:extLst>
          </p:cNvPr>
          <p:cNvSpPr>
            <a:spLocks noGrp="1"/>
          </p:cNvSpPr>
          <p:nvPr>
            <p:ph type="pic" sz="quarter" idx="42"/>
          </p:nvPr>
        </p:nvSpPr>
        <p:spPr>
          <a:xfrm>
            <a:off x="7757895" y="1914525"/>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tx2"/>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40" name="Picture Placeholder 39">
            <a:extLst>
              <a:ext uri="{FF2B5EF4-FFF2-40B4-BE49-F238E27FC236}">
                <a16:creationId xmlns:a16="http://schemas.microsoft.com/office/drawing/2014/main" id="{0051C6DB-32A3-4464-AE10-5633A7CE53C8}"/>
              </a:ext>
            </a:extLst>
          </p:cNvPr>
          <p:cNvSpPr>
            <a:spLocks noGrp="1"/>
          </p:cNvSpPr>
          <p:nvPr>
            <p:ph type="pic" sz="quarter" idx="43"/>
          </p:nvPr>
        </p:nvSpPr>
        <p:spPr>
          <a:xfrm>
            <a:off x="1100787" y="3262312"/>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accent1"/>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41" name="Picture Placeholder 40">
            <a:extLst>
              <a:ext uri="{FF2B5EF4-FFF2-40B4-BE49-F238E27FC236}">
                <a16:creationId xmlns:a16="http://schemas.microsoft.com/office/drawing/2014/main" id="{B30DC47F-8DF3-4F33-B1B6-FF730859D681}"/>
              </a:ext>
            </a:extLst>
          </p:cNvPr>
          <p:cNvSpPr>
            <a:spLocks noGrp="1"/>
          </p:cNvSpPr>
          <p:nvPr>
            <p:ph type="pic" sz="quarter" idx="44"/>
          </p:nvPr>
        </p:nvSpPr>
        <p:spPr>
          <a:xfrm>
            <a:off x="4429341" y="3262312"/>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accent4"/>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42" name="Picture Placeholder 41">
            <a:extLst>
              <a:ext uri="{FF2B5EF4-FFF2-40B4-BE49-F238E27FC236}">
                <a16:creationId xmlns:a16="http://schemas.microsoft.com/office/drawing/2014/main" id="{8F4643DF-0111-4FA8-BE96-A6CE1DA67C8F}"/>
              </a:ext>
            </a:extLst>
          </p:cNvPr>
          <p:cNvSpPr>
            <a:spLocks noGrp="1"/>
          </p:cNvSpPr>
          <p:nvPr>
            <p:ph type="pic" sz="quarter" idx="45"/>
          </p:nvPr>
        </p:nvSpPr>
        <p:spPr>
          <a:xfrm>
            <a:off x="7757895" y="3262312"/>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tx2"/>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43" name="Picture Placeholder 42">
            <a:extLst>
              <a:ext uri="{FF2B5EF4-FFF2-40B4-BE49-F238E27FC236}">
                <a16:creationId xmlns:a16="http://schemas.microsoft.com/office/drawing/2014/main" id="{095EDDFA-6EB5-48D5-94C9-9CC6B10491F1}"/>
              </a:ext>
            </a:extLst>
          </p:cNvPr>
          <p:cNvSpPr>
            <a:spLocks noGrp="1"/>
          </p:cNvSpPr>
          <p:nvPr>
            <p:ph type="pic" sz="quarter" idx="46"/>
          </p:nvPr>
        </p:nvSpPr>
        <p:spPr>
          <a:xfrm>
            <a:off x="1100787" y="4610100"/>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accent1"/>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44" name="Picture Placeholder 43">
            <a:extLst>
              <a:ext uri="{FF2B5EF4-FFF2-40B4-BE49-F238E27FC236}">
                <a16:creationId xmlns:a16="http://schemas.microsoft.com/office/drawing/2014/main" id="{97A33113-4109-4E55-A5EC-1DD0D9F09F4F}"/>
              </a:ext>
            </a:extLst>
          </p:cNvPr>
          <p:cNvSpPr>
            <a:spLocks noGrp="1"/>
          </p:cNvSpPr>
          <p:nvPr>
            <p:ph type="pic" sz="quarter" idx="47"/>
          </p:nvPr>
        </p:nvSpPr>
        <p:spPr>
          <a:xfrm>
            <a:off x="4429341" y="4610100"/>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accent4"/>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45" name="Picture Placeholder 44">
            <a:extLst>
              <a:ext uri="{FF2B5EF4-FFF2-40B4-BE49-F238E27FC236}">
                <a16:creationId xmlns:a16="http://schemas.microsoft.com/office/drawing/2014/main" id="{C9EBD72A-C4D9-488C-8B28-C748536236DA}"/>
              </a:ext>
            </a:extLst>
          </p:cNvPr>
          <p:cNvSpPr>
            <a:spLocks noGrp="1"/>
          </p:cNvSpPr>
          <p:nvPr>
            <p:ph type="pic" sz="quarter" idx="48"/>
          </p:nvPr>
        </p:nvSpPr>
        <p:spPr>
          <a:xfrm>
            <a:off x="7757895" y="4610100"/>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tx2"/>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Tree>
    <p:extLst>
      <p:ext uri="{BB962C8B-B14F-4D97-AF65-F5344CB8AC3E}">
        <p14:creationId xmlns:p14="http://schemas.microsoft.com/office/powerpoint/2010/main" val="27772215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4BA24CCC-EDF0-4391-BDAD-5A1AC3C41ED2}"/>
              </a:ext>
            </a:extLst>
          </p:cNvPr>
          <p:cNvSpPr>
            <a:spLocks noGrp="1"/>
          </p:cNvSpPr>
          <p:nvPr>
            <p:ph type="pic" sz="quarter" idx="40"/>
          </p:nvPr>
        </p:nvSpPr>
        <p:spPr>
          <a:xfrm>
            <a:off x="513092" y="1882140"/>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accent1"/>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36" name="Picture Placeholder 35">
            <a:extLst>
              <a:ext uri="{FF2B5EF4-FFF2-40B4-BE49-F238E27FC236}">
                <a16:creationId xmlns:a16="http://schemas.microsoft.com/office/drawing/2014/main" id="{A8C50DEA-9D79-44F2-8F00-34CE2DFBB104}"/>
              </a:ext>
            </a:extLst>
          </p:cNvPr>
          <p:cNvSpPr>
            <a:spLocks noGrp="1"/>
          </p:cNvSpPr>
          <p:nvPr>
            <p:ph type="pic" sz="quarter" idx="41"/>
          </p:nvPr>
        </p:nvSpPr>
        <p:spPr>
          <a:xfrm>
            <a:off x="3341648" y="1882140"/>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accent4"/>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46" name="Picture Placeholder 45">
            <a:extLst>
              <a:ext uri="{FF2B5EF4-FFF2-40B4-BE49-F238E27FC236}">
                <a16:creationId xmlns:a16="http://schemas.microsoft.com/office/drawing/2014/main" id="{47C511FA-F714-464A-AC1B-9514AED5E82E}"/>
              </a:ext>
            </a:extLst>
          </p:cNvPr>
          <p:cNvSpPr>
            <a:spLocks noGrp="1"/>
          </p:cNvSpPr>
          <p:nvPr>
            <p:ph type="pic" sz="quarter" idx="42"/>
          </p:nvPr>
        </p:nvSpPr>
        <p:spPr>
          <a:xfrm>
            <a:off x="6170205" y="1882140"/>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bg2"/>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47" name="Picture Placeholder 46">
            <a:extLst>
              <a:ext uri="{FF2B5EF4-FFF2-40B4-BE49-F238E27FC236}">
                <a16:creationId xmlns:a16="http://schemas.microsoft.com/office/drawing/2014/main" id="{9CD4A1BF-2AF8-4D45-921D-BCC417960008}"/>
              </a:ext>
            </a:extLst>
          </p:cNvPr>
          <p:cNvSpPr>
            <a:spLocks noGrp="1"/>
          </p:cNvSpPr>
          <p:nvPr>
            <p:ph type="pic" sz="quarter" idx="43"/>
          </p:nvPr>
        </p:nvSpPr>
        <p:spPr>
          <a:xfrm>
            <a:off x="8998762" y="1882140"/>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tx2">
                <a:lumMod val="75000"/>
              </a:schemeClr>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48" name="Picture Placeholder 47">
            <a:extLst>
              <a:ext uri="{FF2B5EF4-FFF2-40B4-BE49-F238E27FC236}">
                <a16:creationId xmlns:a16="http://schemas.microsoft.com/office/drawing/2014/main" id="{610A3D6E-C358-439C-8B8A-28D7DA56AB33}"/>
              </a:ext>
            </a:extLst>
          </p:cNvPr>
          <p:cNvSpPr>
            <a:spLocks noGrp="1"/>
          </p:cNvSpPr>
          <p:nvPr>
            <p:ph type="pic" sz="quarter" idx="44"/>
          </p:nvPr>
        </p:nvSpPr>
        <p:spPr>
          <a:xfrm>
            <a:off x="513092" y="3453765"/>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accent1"/>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49" name="Picture Placeholder 48">
            <a:extLst>
              <a:ext uri="{FF2B5EF4-FFF2-40B4-BE49-F238E27FC236}">
                <a16:creationId xmlns:a16="http://schemas.microsoft.com/office/drawing/2014/main" id="{B176FB6D-30B1-4A91-BF7B-E0B3AC30EFB6}"/>
              </a:ext>
            </a:extLst>
          </p:cNvPr>
          <p:cNvSpPr>
            <a:spLocks noGrp="1"/>
          </p:cNvSpPr>
          <p:nvPr>
            <p:ph type="pic" sz="quarter" idx="45"/>
          </p:nvPr>
        </p:nvSpPr>
        <p:spPr>
          <a:xfrm>
            <a:off x="3341648" y="3453765"/>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accent4"/>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50" name="Picture Placeholder 49">
            <a:extLst>
              <a:ext uri="{FF2B5EF4-FFF2-40B4-BE49-F238E27FC236}">
                <a16:creationId xmlns:a16="http://schemas.microsoft.com/office/drawing/2014/main" id="{F6FEED80-41F9-45B8-810F-A371D8C9E3AC}"/>
              </a:ext>
            </a:extLst>
          </p:cNvPr>
          <p:cNvSpPr>
            <a:spLocks noGrp="1"/>
          </p:cNvSpPr>
          <p:nvPr>
            <p:ph type="pic" sz="quarter" idx="46"/>
          </p:nvPr>
        </p:nvSpPr>
        <p:spPr>
          <a:xfrm>
            <a:off x="6170205" y="3453765"/>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bg2"/>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51" name="Picture Placeholder 50">
            <a:extLst>
              <a:ext uri="{FF2B5EF4-FFF2-40B4-BE49-F238E27FC236}">
                <a16:creationId xmlns:a16="http://schemas.microsoft.com/office/drawing/2014/main" id="{6D041EF4-D5CD-4126-B32F-5971C6FA721C}"/>
              </a:ext>
            </a:extLst>
          </p:cNvPr>
          <p:cNvSpPr>
            <a:spLocks noGrp="1"/>
          </p:cNvSpPr>
          <p:nvPr>
            <p:ph type="pic" sz="quarter" idx="47"/>
          </p:nvPr>
        </p:nvSpPr>
        <p:spPr>
          <a:xfrm>
            <a:off x="8998762" y="3453765"/>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tx2">
                <a:lumMod val="75000"/>
              </a:schemeClr>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52" name="Picture Placeholder 51">
            <a:extLst>
              <a:ext uri="{FF2B5EF4-FFF2-40B4-BE49-F238E27FC236}">
                <a16:creationId xmlns:a16="http://schemas.microsoft.com/office/drawing/2014/main" id="{CEE5E17D-B267-4245-B058-59B9515089D4}"/>
              </a:ext>
            </a:extLst>
          </p:cNvPr>
          <p:cNvSpPr>
            <a:spLocks noGrp="1"/>
          </p:cNvSpPr>
          <p:nvPr>
            <p:ph type="pic" sz="quarter" idx="48"/>
          </p:nvPr>
        </p:nvSpPr>
        <p:spPr>
          <a:xfrm>
            <a:off x="513092" y="5025390"/>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accent1"/>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53" name="Picture Placeholder 52">
            <a:extLst>
              <a:ext uri="{FF2B5EF4-FFF2-40B4-BE49-F238E27FC236}">
                <a16:creationId xmlns:a16="http://schemas.microsoft.com/office/drawing/2014/main" id="{6CBC3CA6-B6A2-4EEB-9A63-B3A2ED1EA40C}"/>
              </a:ext>
            </a:extLst>
          </p:cNvPr>
          <p:cNvSpPr>
            <a:spLocks noGrp="1"/>
          </p:cNvSpPr>
          <p:nvPr>
            <p:ph type="pic" sz="quarter" idx="49"/>
          </p:nvPr>
        </p:nvSpPr>
        <p:spPr>
          <a:xfrm>
            <a:off x="3341648" y="5025390"/>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accent4"/>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54" name="Picture Placeholder 53">
            <a:extLst>
              <a:ext uri="{FF2B5EF4-FFF2-40B4-BE49-F238E27FC236}">
                <a16:creationId xmlns:a16="http://schemas.microsoft.com/office/drawing/2014/main" id="{49975133-13E9-47E2-B89B-39D855512B99}"/>
              </a:ext>
            </a:extLst>
          </p:cNvPr>
          <p:cNvSpPr>
            <a:spLocks noGrp="1"/>
          </p:cNvSpPr>
          <p:nvPr>
            <p:ph type="pic" sz="quarter" idx="50"/>
          </p:nvPr>
        </p:nvSpPr>
        <p:spPr>
          <a:xfrm>
            <a:off x="6170205" y="5025390"/>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bg2"/>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55" name="Picture Placeholder 54">
            <a:extLst>
              <a:ext uri="{FF2B5EF4-FFF2-40B4-BE49-F238E27FC236}">
                <a16:creationId xmlns:a16="http://schemas.microsoft.com/office/drawing/2014/main" id="{63CF676C-B8B6-4C40-91EF-D8B604B3000F}"/>
              </a:ext>
            </a:extLst>
          </p:cNvPr>
          <p:cNvSpPr>
            <a:spLocks noGrp="1"/>
          </p:cNvSpPr>
          <p:nvPr>
            <p:ph type="pic" sz="quarter" idx="51"/>
          </p:nvPr>
        </p:nvSpPr>
        <p:spPr>
          <a:xfrm>
            <a:off x="8998762" y="5025390"/>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tx2">
                <a:lumMod val="75000"/>
              </a:schemeClr>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Tree>
    <p:extLst>
      <p:ext uri="{BB962C8B-B14F-4D97-AF65-F5344CB8AC3E}">
        <p14:creationId xmlns:p14="http://schemas.microsoft.com/office/powerpoint/2010/main" val="1018720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8D938956-B64C-4A69-AD96-2E304154F006}"/>
              </a:ext>
            </a:extLst>
          </p:cNvPr>
          <p:cNvSpPr>
            <a:spLocks noGrp="1"/>
          </p:cNvSpPr>
          <p:nvPr>
            <p:ph type="pic" sz="quarter" idx="40"/>
          </p:nvPr>
        </p:nvSpPr>
        <p:spPr>
          <a:xfrm>
            <a:off x="1466052" y="1667097"/>
            <a:ext cx="1828118" cy="1828357"/>
          </a:xfrm>
          <a:custGeom>
            <a:avLst/>
            <a:gdLst>
              <a:gd name="connsiteX0" fmla="*/ 0 w 3656713"/>
              <a:gd name="connsiteY0" fmla="*/ 0 h 3656713"/>
              <a:gd name="connsiteX1" fmla="*/ 3656713 w 3656713"/>
              <a:gd name="connsiteY1" fmla="*/ 0 h 3656713"/>
              <a:gd name="connsiteX2" fmla="*/ 3656713 w 3656713"/>
              <a:gd name="connsiteY2" fmla="*/ 3656713 h 3656713"/>
              <a:gd name="connsiteX3" fmla="*/ 0 w 3656713"/>
              <a:gd name="connsiteY3" fmla="*/ 3656713 h 3656713"/>
            </a:gdLst>
            <a:ahLst/>
            <a:cxnLst>
              <a:cxn ang="0">
                <a:pos x="connsiteX0" y="connsiteY0"/>
              </a:cxn>
              <a:cxn ang="0">
                <a:pos x="connsiteX1" y="connsiteY1"/>
              </a:cxn>
              <a:cxn ang="0">
                <a:pos x="connsiteX2" y="connsiteY2"/>
              </a:cxn>
              <a:cxn ang="0">
                <a:pos x="connsiteX3" y="connsiteY3"/>
              </a:cxn>
            </a:cxnLst>
            <a:rect l="l" t="t" r="r" b="b"/>
            <a:pathLst>
              <a:path w="3656713" h="3656713">
                <a:moveTo>
                  <a:pt x="0" y="0"/>
                </a:moveTo>
                <a:lnTo>
                  <a:pt x="3656713" y="0"/>
                </a:lnTo>
                <a:lnTo>
                  <a:pt x="3656713" y="3656713"/>
                </a:lnTo>
                <a:lnTo>
                  <a:pt x="0" y="3656713"/>
                </a:lnTo>
                <a:close/>
              </a:path>
            </a:pathLst>
          </a:custGeom>
          <a:pattFill prst="pct60">
            <a:fgClr>
              <a:srgbClr val="FFFFFF"/>
            </a:fgClr>
            <a:bgClr>
              <a:srgbClr val="C1C9D5"/>
            </a:bgClr>
          </a:pattFill>
          <a:effectLst>
            <a:outerShdw dist="139700" dir="10800000" sx="99000" sy="99000" algn="r" rotWithShape="0">
              <a:schemeClr val="accent1"/>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12" name="Picture Placeholder 11">
            <a:extLst>
              <a:ext uri="{FF2B5EF4-FFF2-40B4-BE49-F238E27FC236}">
                <a16:creationId xmlns:a16="http://schemas.microsoft.com/office/drawing/2014/main" id="{E6B722B3-CFC5-45EA-9ED6-3E100F31BD14}"/>
              </a:ext>
            </a:extLst>
          </p:cNvPr>
          <p:cNvSpPr>
            <a:spLocks noGrp="1"/>
          </p:cNvSpPr>
          <p:nvPr>
            <p:ph type="pic" sz="quarter" idx="41"/>
          </p:nvPr>
        </p:nvSpPr>
        <p:spPr>
          <a:xfrm>
            <a:off x="6475550" y="1667097"/>
            <a:ext cx="1828118" cy="1828357"/>
          </a:xfrm>
          <a:custGeom>
            <a:avLst/>
            <a:gdLst>
              <a:gd name="connsiteX0" fmla="*/ 0 w 3656713"/>
              <a:gd name="connsiteY0" fmla="*/ 0 h 3656713"/>
              <a:gd name="connsiteX1" fmla="*/ 3656713 w 3656713"/>
              <a:gd name="connsiteY1" fmla="*/ 0 h 3656713"/>
              <a:gd name="connsiteX2" fmla="*/ 3656713 w 3656713"/>
              <a:gd name="connsiteY2" fmla="*/ 3656713 h 3656713"/>
              <a:gd name="connsiteX3" fmla="*/ 0 w 3656713"/>
              <a:gd name="connsiteY3" fmla="*/ 3656713 h 3656713"/>
            </a:gdLst>
            <a:ahLst/>
            <a:cxnLst>
              <a:cxn ang="0">
                <a:pos x="connsiteX0" y="connsiteY0"/>
              </a:cxn>
              <a:cxn ang="0">
                <a:pos x="connsiteX1" y="connsiteY1"/>
              </a:cxn>
              <a:cxn ang="0">
                <a:pos x="connsiteX2" y="connsiteY2"/>
              </a:cxn>
              <a:cxn ang="0">
                <a:pos x="connsiteX3" y="connsiteY3"/>
              </a:cxn>
            </a:cxnLst>
            <a:rect l="l" t="t" r="r" b="b"/>
            <a:pathLst>
              <a:path w="3656713" h="3656713">
                <a:moveTo>
                  <a:pt x="0" y="0"/>
                </a:moveTo>
                <a:lnTo>
                  <a:pt x="3656713" y="0"/>
                </a:lnTo>
                <a:lnTo>
                  <a:pt x="3656713" y="3656713"/>
                </a:lnTo>
                <a:lnTo>
                  <a:pt x="0" y="3656713"/>
                </a:lnTo>
                <a:close/>
              </a:path>
            </a:pathLst>
          </a:custGeom>
          <a:pattFill prst="pct60">
            <a:fgClr>
              <a:srgbClr val="FFFFFF"/>
            </a:fgClr>
            <a:bgClr>
              <a:srgbClr val="C1C9D5"/>
            </a:bgClr>
          </a:pattFill>
          <a:effectLst>
            <a:outerShdw dist="139700" dir="10800000" sx="99000" sy="99000" algn="r" rotWithShape="0">
              <a:schemeClr val="accent4"/>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13" name="Picture Placeholder 12">
            <a:extLst>
              <a:ext uri="{FF2B5EF4-FFF2-40B4-BE49-F238E27FC236}">
                <a16:creationId xmlns:a16="http://schemas.microsoft.com/office/drawing/2014/main" id="{7B0BB8CC-07D9-47C2-A423-DA7944D73557}"/>
              </a:ext>
            </a:extLst>
          </p:cNvPr>
          <p:cNvSpPr>
            <a:spLocks noGrp="1"/>
          </p:cNvSpPr>
          <p:nvPr>
            <p:ph type="pic" sz="quarter" idx="42"/>
          </p:nvPr>
        </p:nvSpPr>
        <p:spPr>
          <a:xfrm>
            <a:off x="1466052" y="4105497"/>
            <a:ext cx="1828118" cy="1828357"/>
          </a:xfrm>
          <a:custGeom>
            <a:avLst/>
            <a:gdLst>
              <a:gd name="connsiteX0" fmla="*/ 0 w 3656713"/>
              <a:gd name="connsiteY0" fmla="*/ 0 h 3656713"/>
              <a:gd name="connsiteX1" fmla="*/ 3656713 w 3656713"/>
              <a:gd name="connsiteY1" fmla="*/ 0 h 3656713"/>
              <a:gd name="connsiteX2" fmla="*/ 3656713 w 3656713"/>
              <a:gd name="connsiteY2" fmla="*/ 3656713 h 3656713"/>
              <a:gd name="connsiteX3" fmla="*/ 0 w 3656713"/>
              <a:gd name="connsiteY3" fmla="*/ 3656713 h 3656713"/>
            </a:gdLst>
            <a:ahLst/>
            <a:cxnLst>
              <a:cxn ang="0">
                <a:pos x="connsiteX0" y="connsiteY0"/>
              </a:cxn>
              <a:cxn ang="0">
                <a:pos x="connsiteX1" y="connsiteY1"/>
              </a:cxn>
              <a:cxn ang="0">
                <a:pos x="connsiteX2" y="connsiteY2"/>
              </a:cxn>
              <a:cxn ang="0">
                <a:pos x="connsiteX3" y="connsiteY3"/>
              </a:cxn>
            </a:cxnLst>
            <a:rect l="l" t="t" r="r" b="b"/>
            <a:pathLst>
              <a:path w="3656713" h="3656713">
                <a:moveTo>
                  <a:pt x="0" y="0"/>
                </a:moveTo>
                <a:lnTo>
                  <a:pt x="3656713" y="0"/>
                </a:lnTo>
                <a:lnTo>
                  <a:pt x="3656713" y="3656713"/>
                </a:lnTo>
                <a:lnTo>
                  <a:pt x="0" y="3656713"/>
                </a:lnTo>
                <a:close/>
              </a:path>
            </a:pathLst>
          </a:custGeom>
          <a:pattFill prst="pct60">
            <a:fgClr>
              <a:srgbClr val="FFFFFF"/>
            </a:fgClr>
            <a:bgClr>
              <a:srgbClr val="C1C9D5"/>
            </a:bgClr>
          </a:pattFill>
          <a:effectLst>
            <a:outerShdw dist="139700" dir="10800000" sx="99000" sy="99000" algn="r" rotWithShape="0">
              <a:schemeClr val="bg2"/>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14" name="Picture Placeholder 13">
            <a:extLst>
              <a:ext uri="{FF2B5EF4-FFF2-40B4-BE49-F238E27FC236}">
                <a16:creationId xmlns:a16="http://schemas.microsoft.com/office/drawing/2014/main" id="{09D065CD-90D1-4F95-954E-57604EA9B4A1}"/>
              </a:ext>
            </a:extLst>
          </p:cNvPr>
          <p:cNvSpPr>
            <a:spLocks noGrp="1"/>
          </p:cNvSpPr>
          <p:nvPr>
            <p:ph type="pic" sz="quarter" idx="43"/>
          </p:nvPr>
        </p:nvSpPr>
        <p:spPr>
          <a:xfrm>
            <a:off x="6475550" y="4105497"/>
            <a:ext cx="1828118" cy="1828357"/>
          </a:xfrm>
          <a:custGeom>
            <a:avLst/>
            <a:gdLst>
              <a:gd name="connsiteX0" fmla="*/ 0 w 3656713"/>
              <a:gd name="connsiteY0" fmla="*/ 0 h 3656713"/>
              <a:gd name="connsiteX1" fmla="*/ 3656713 w 3656713"/>
              <a:gd name="connsiteY1" fmla="*/ 0 h 3656713"/>
              <a:gd name="connsiteX2" fmla="*/ 3656713 w 3656713"/>
              <a:gd name="connsiteY2" fmla="*/ 3656713 h 3656713"/>
              <a:gd name="connsiteX3" fmla="*/ 0 w 3656713"/>
              <a:gd name="connsiteY3" fmla="*/ 3656713 h 3656713"/>
            </a:gdLst>
            <a:ahLst/>
            <a:cxnLst>
              <a:cxn ang="0">
                <a:pos x="connsiteX0" y="connsiteY0"/>
              </a:cxn>
              <a:cxn ang="0">
                <a:pos x="connsiteX1" y="connsiteY1"/>
              </a:cxn>
              <a:cxn ang="0">
                <a:pos x="connsiteX2" y="connsiteY2"/>
              </a:cxn>
              <a:cxn ang="0">
                <a:pos x="connsiteX3" y="connsiteY3"/>
              </a:cxn>
            </a:cxnLst>
            <a:rect l="l" t="t" r="r" b="b"/>
            <a:pathLst>
              <a:path w="3656713" h="3656713">
                <a:moveTo>
                  <a:pt x="0" y="0"/>
                </a:moveTo>
                <a:lnTo>
                  <a:pt x="3656713" y="0"/>
                </a:lnTo>
                <a:lnTo>
                  <a:pt x="3656713" y="3656713"/>
                </a:lnTo>
                <a:lnTo>
                  <a:pt x="0" y="3656713"/>
                </a:lnTo>
                <a:close/>
              </a:path>
            </a:pathLst>
          </a:custGeom>
          <a:pattFill prst="pct60">
            <a:fgClr>
              <a:srgbClr val="FFFFFF"/>
            </a:fgClr>
            <a:bgClr>
              <a:srgbClr val="C1C9D5"/>
            </a:bgClr>
          </a:pattFill>
          <a:effectLst>
            <a:outerShdw dist="139700" dir="10800000" sx="99000" sy="99000" algn="r" rotWithShape="0">
              <a:schemeClr val="tx2">
                <a:lumMod val="75000"/>
              </a:schemeClr>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Tree>
    <p:extLst>
      <p:ext uri="{BB962C8B-B14F-4D97-AF65-F5344CB8AC3E}">
        <p14:creationId xmlns:p14="http://schemas.microsoft.com/office/powerpoint/2010/main" val="4705560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8D938956-B64C-4A69-AD96-2E304154F006}"/>
              </a:ext>
            </a:extLst>
          </p:cNvPr>
          <p:cNvSpPr>
            <a:spLocks noGrp="1"/>
          </p:cNvSpPr>
          <p:nvPr>
            <p:ph type="pic" sz="quarter" idx="40"/>
          </p:nvPr>
        </p:nvSpPr>
        <p:spPr>
          <a:xfrm>
            <a:off x="1466052" y="1667097"/>
            <a:ext cx="1828118" cy="1828357"/>
          </a:xfrm>
          <a:custGeom>
            <a:avLst/>
            <a:gdLst>
              <a:gd name="connsiteX0" fmla="*/ 0 w 3656713"/>
              <a:gd name="connsiteY0" fmla="*/ 0 h 3656713"/>
              <a:gd name="connsiteX1" fmla="*/ 3656713 w 3656713"/>
              <a:gd name="connsiteY1" fmla="*/ 0 h 3656713"/>
              <a:gd name="connsiteX2" fmla="*/ 3656713 w 3656713"/>
              <a:gd name="connsiteY2" fmla="*/ 3656713 h 3656713"/>
              <a:gd name="connsiteX3" fmla="*/ 0 w 3656713"/>
              <a:gd name="connsiteY3" fmla="*/ 3656713 h 3656713"/>
            </a:gdLst>
            <a:ahLst/>
            <a:cxnLst>
              <a:cxn ang="0">
                <a:pos x="connsiteX0" y="connsiteY0"/>
              </a:cxn>
              <a:cxn ang="0">
                <a:pos x="connsiteX1" y="connsiteY1"/>
              </a:cxn>
              <a:cxn ang="0">
                <a:pos x="connsiteX2" y="connsiteY2"/>
              </a:cxn>
              <a:cxn ang="0">
                <a:pos x="connsiteX3" y="connsiteY3"/>
              </a:cxn>
            </a:cxnLst>
            <a:rect l="l" t="t" r="r" b="b"/>
            <a:pathLst>
              <a:path w="3656713" h="3656713">
                <a:moveTo>
                  <a:pt x="0" y="0"/>
                </a:moveTo>
                <a:lnTo>
                  <a:pt x="3656713" y="0"/>
                </a:lnTo>
                <a:lnTo>
                  <a:pt x="3656713" y="3656713"/>
                </a:lnTo>
                <a:lnTo>
                  <a:pt x="0" y="3656713"/>
                </a:lnTo>
                <a:close/>
              </a:path>
            </a:pathLst>
          </a:custGeom>
          <a:pattFill prst="pct60">
            <a:fgClr>
              <a:srgbClr val="FFFFFF"/>
            </a:fgClr>
            <a:bgClr>
              <a:srgbClr val="C1C9D5"/>
            </a:bgClr>
          </a:pattFill>
          <a:effectLst>
            <a:outerShdw dist="139700" dir="10800000" sx="99000" sy="99000" algn="r" rotWithShape="0">
              <a:schemeClr val="accent1"/>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13" name="Picture Placeholder 12">
            <a:extLst>
              <a:ext uri="{FF2B5EF4-FFF2-40B4-BE49-F238E27FC236}">
                <a16:creationId xmlns:a16="http://schemas.microsoft.com/office/drawing/2014/main" id="{7B0BB8CC-07D9-47C2-A423-DA7944D73557}"/>
              </a:ext>
            </a:extLst>
          </p:cNvPr>
          <p:cNvSpPr>
            <a:spLocks noGrp="1"/>
          </p:cNvSpPr>
          <p:nvPr>
            <p:ph type="pic" sz="quarter" idx="42"/>
          </p:nvPr>
        </p:nvSpPr>
        <p:spPr>
          <a:xfrm>
            <a:off x="1466052" y="4105497"/>
            <a:ext cx="1828118" cy="1828357"/>
          </a:xfrm>
          <a:custGeom>
            <a:avLst/>
            <a:gdLst>
              <a:gd name="connsiteX0" fmla="*/ 0 w 3656713"/>
              <a:gd name="connsiteY0" fmla="*/ 0 h 3656713"/>
              <a:gd name="connsiteX1" fmla="*/ 3656713 w 3656713"/>
              <a:gd name="connsiteY1" fmla="*/ 0 h 3656713"/>
              <a:gd name="connsiteX2" fmla="*/ 3656713 w 3656713"/>
              <a:gd name="connsiteY2" fmla="*/ 3656713 h 3656713"/>
              <a:gd name="connsiteX3" fmla="*/ 0 w 3656713"/>
              <a:gd name="connsiteY3" fmla="*/ 3656713 h 3656713"/>
            </a:gdLst>
            <a:ahLst/>
            <a:cxnLst>
              <a:cxn ang="0">
                <a:pos x="connsiteX0" y="connsiteY0"/>
              </a:cxn>
              <a:cxn ang="0">
                <a:pos x="connsiteX1" y="connsiteY1"/>
              </a:cxn>
              <a:cxn ang="0">
                <a:pos x="connsiteX2" y="connsiteY2"/>
              </a:cxn>
              <a:cxn ang="0">
                <a:pos x="connsiteX3" y="connsiteY3"/>
              </a:cxn>
            </a:cxnLst>
            <a:rect l="l" t="t" r="r" b="b"/>
            <a:pathLst>
              <a:path w="3656713" h="3656713">
                <a:moveTo>
                  <a:pt x="0" y="0"/>
                </a:moveTo>
                <a:lnTo>
                  <a:pt x="3656713" y="0"/>
                </a:lnTo>
                <a:lnTo>
                  <a:pt x="3656713" y="3656713"/>
                </a:lnTo>
                <a:lnTo>
                  <a:pt x="0" y="3656713"/>
                </a:lnTo>
                <a:close/>
              </a:path>
            </a:pathLst>
          </a:custGeom>
          <a:pattFill prst="pct60">
            <a:fgClr>
              <a:srgbClr val="FFFFFF"/>
            </a:fgClr>
            <a:bgClr>
              <a:srgbClr val="C1C9D5"/>
            </a:bgClr>
          </a:pattFill>
          <a:effectLst>
            <a:outerShdw dist="139700" dir="10800000" sx="99000" sy="99000" algn="r" rotWithShape="0">
              <a:schemeClr val="bg2"/>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Tree>
    <p:extLst>
      <p:ext uri="{BB962C8B-B14F-4D97-AF65-F5344CB8AC3E}">
        <p14:creationId xmlns:p14="http://schemas.microsoft.com/office/powerpoint/2010/main" val="40006365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80FF5E0-9782-4262-8C8E-F25D5187B2A1}"/>
              </a:ext>
            </a:extLst>
          </p:cNvPr>
          <p:cNvSpPr>
            <a:spLocks noGrp="1"/>
          </p:cNvSpPr>
          <p:nvPr>
            <p:ph type="pic" sz="quarter" idx="40"/>
          </p:nvPr>
        </p:nvSpPr>
        <p:spPr>
          <a:xfrm>
            <a:off x="931683" y="1761865"/>
            <a:ext cx="2482838" cy="3352800"/>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2" name="Picture Placeholder 11">
            <a:extLst>
              <a:ext uri="{FF2B5EF4-FFF2-40B4-BE49-F238E27FC236}">
                <a16:creationId xmlns:a16="http://schemas.microsoft.com/office/drawing/2014/main" id="{170C477C-0616-4B25-AECC-C8579212EECC}"/>
              </a:ext>
            </a:extLst>
          </p:cNvPr>
          <p:cNvSpPr>
            <a:spLocks noGrp="1"/>
          </p:cNvSpPr>
          <p:nvPr>
            <p:ph type="pic" sz="quarter" idx="41"/>
          </p:nvPr>
        </p:nvSpPr>
        <p:spPr>
          <a:xfrm>
            <a:off x="3546948" y="1761865"/>
            <a:ext cx="2482838" cy="3352800"/>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3" name="Picture Placeholder 12">
            <a:extLst>
              <a:ext uri="{FF2B5EF4-FFF2-40B4-BE49-F238E27FC236}">
                <a16:creationId xmlns:a16="http://schemas.microsoft.com/office/drawing/2014/main" id="{DF1CF97D-2FDA-4292-861E-0CA5A754E9CA}"/>
              </a:ext>
            </a:extLst>
          </p:cNvPr>
          <p:cNvSpPr>
            <a:spLocks noGrp="1"/>
          </p:cNvSpPr>
          <p:nvPr>
            <p:ph type="pic" sz="quarter" idx="42"/>
          </p:nvPr>
        </p:nvSpPr>
        <p:spPr>
          <a:xfrm>
            <a:off x="6162213" y="1761865"/>
            <a:ext cx="2482838" cy="3352800"/>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4" name="Picture Placeholder 13">
            <a:extLst>
              <a:ext uri="{FF2B5EF4-FFF2-40B4-BE49-F238E27FC236}">
                <a16:creationId xmlns:a16="http://schemas.microsoft.com/office/drawing/2014/main" id="{E34B1061-2D91-4253-9DCF-0987EC9BF35D}"/>
              </a:ext>
            </a:extLst>
          </p:cNvPr>
          <p:cNvSpPr>
            <a:spLocks noGrp="1"/>
          </p:cNvSpPr>
          <p:nvPr>
            <p:ph type="pic" sz="quarter" idx="43"/>
          </p:nvPr>
        </p:nvSpPr>
        <p:spPr>
          <a:xfrm>
            <a:off x="8777478" y="1761865"/>
            <a:ext cx="2482837" cy="3352800"/>
          </a:xfrm>
          <a:custGeom>
            <a:avLst/>
            <a:gdLst>
              <a:gd name="connsiteX0" fmla="*/ 0 w 4966320"/>
              <a:gd name="connsiteY0" fmla="*/ 0 h 6705600"/>
              <a:gd name="connsiteX1" fmla="*/ 4966320 w 4966320"/>
              <a:gd name="connsiteY1" fmla="*/ 0 h 6705600"/>
              <a:gd name="connsiteX2" fmla="*/ 4966320 w 4966320"/>
              <a:gd name="connsiteY2" fmla="*/ 6705600 h 6705600"/>
              <a:gd name="connsiteX3" fmla="*/ 0 w 4966320"/>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0" h="6705600">
                <a:moveTo>
                  <a:pt x="0" y="0"/>
                </a:moveTo>
                <a:lnTo>
                  <a:pt x="4966320" y="0"/>
                </a:lnTo>
                <a:lnTo>
                  <a:pt x="4966320"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100647299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4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40000">
                                          <p:cBhvr additive="base">
                                            <p:cTn id="7" dur="1200" fill="hold"/>
                                            <p:tgtEl>
                                              <p:spTgt spid="11"/>
                                            </p:tgtEl>
                                            <p:attrNameLst>
                                              <p:attrName>ppt_x</p:attrName>
                                            </p:attrNameLst>
                                          </p:cBhvr>
                                          <p:tavLst>
                                            <p:tav tm="0">
                                              <p:val>
                                                <p:strVal val="#ppt_x"/>
                                              </p:val>
                                            </p:tav>
                                            <p:tav tm="100000">
                                              <p:val>
                                                <p:strVal val="#ppt_x"/>
                                              </p:val>
                                            </p:tav>
                                          </p:tavLst>
                                        </p:anim>
                                        <p:anim calcmode="lin" valueType="num" p14:bounceEnd="40000">
                                          <p:cBhvr additive="base">
                                            <p:cTn id="8" dur="12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40000">
                                      <p:stCondLst>
                                        <p:cond delay="200"/>
                                      </p:stCondLst>
                                      <p:childTnLst>
                                        <p:set>
                                          <p:cBhvr>
                                            <p:cTn id="10" dur="1" fill="hold">
                                              <p:stCondLst>
                                                <p:cond delay="0"/>
                                              </p:stCondLst>
                                            </p:cTn>
                                            <p:tgtEl>
                                              <p:spTgt spid="12"/>
                                            </p:tgtEl>
                                            <p:attrNameLst>
                                              <p:attrName>style.visibility</p:attrName>
                                            </p:attrNameLst>
                                          </p:cBhvr>
                                          <p:to>
                                            <p:strVal val="visible"/>
                                          </p:to>
                                        </p:set>
                                        <p:anim calcmode="lin" valueType="num" p14:bounceEnd="40000">
                                          <p:cBhvr additive="base">
                                            <p:cTn id="11" dur="1200" fill="hold"/>
                                            <p:tgtEl>
                                              <p:spTgt spid="12"/>
                                            </p:tgtEl>
                                            <p:attrNameLst>
                                              <p:attrName>ppt_x</p:attrName>
                                            </p:attrNameLst>
                                          </p:cBhvr>
                                          <p:tavLst>
                                            <p:tav tm="0">
                                              <p:val>
                                                <p:strVal val="#ppt_x"/>
                                              </p:val>
                                            </p:tav>
                                            <p:tav tm="100000">
                                              <p:val>
                                                <p:strVal val="#ppt_x"/>
                                              </p:val>
                                            </p:tav>
                                          </p:tavLst>
                                        </p:anim>
                                        <p:anim calcmode="lin" valueType="num" p14:bounceEnd="40000">
                                          <p:cBhvr additive="base">
                                            <p:cTn id="12" dur="12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14:presetBounceEnd="40000">
                                      <p:stCondLst>
                                        <p:cond delay="400"/>
                                      </p:stCondLst>
                                      <p:childTnLst>
                                        <p:set>
                                          <p:cBhvr>
                                            <p:cTn id="14" dur="1" fill="hold">
                                              <p:stCondLst>
                                                <p:cond delay="0"/>
                                              </p:stCondLst>
                                            </p:cTn>
                                            <p:tgtEl>
                                              <p:spTgt spid="13"/>
                                            </p:tgtEl>
                                            <p:attrNameLst>
                                              <p:attrName>style.visibility</p:attrName>
                                            </p:attrNameLst>
                                          </p:cBhvr>
                                          <p:to>
                                            <p:strVal val="visible"/>
                                          </p:to>
                                        </p:set>
                                        <p:anim calcmode="lin" valueType="num" p14:bounceEnd="40000">
                                          <p:cBhvr additive="base">
                                            <p:cTn id="15" dur="1200" fill="hold"/>
                                            <p:tgtEl>
                                              <p:spTgt spid="13"/>
                                            </p:tgtEl>
                                            <p:attrNameLst>
                                              <p:attrName>ppt_x</p:attrName>
                                            </p:attrNameLst>
                                          </p:cBhvr>
                                          <p:tavLst>
                                            <p:tav tm="0">
                                              <p:val>
                                                <p:strVal val="#ppt_x"/>
                                              </p:val>
                                            </p:tav>
                                            <p:tav tm="100000">
                                              <p:val>
                                                <p:strVal val="#ppt_x"/>
                                              </p:val>
                                            </p:tav>
                                          </p:tavLst>
                                        </p:anim>
                                        <p:anim calcmode="lin" valueType="num" p14:bounceEnd="40000">
                                          <p:cBhvr additive="base">
                                            <p:cTn id="16" dur="12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14:presetBounceEnd="40000">
                                      <p:stCondLst>
                                        <p:cond delay="600"/>
                                      </p:stCondLst>
                                      <p:childTnLst>
                                        <p:set>
                                          <p:cBhvr>
                                            <p:cTn id="18" dur="1" fill="hold">
                                              <p:stCondLst>
                                                <p:cond delay="0"/>
                                              </p:stCondLst>
                                            </p:cTn>
                                            <p:tgtEl>
                                              <p:spTgt spid="14"/>
                                            </p:tgtEl>
                                            <p:attrNameLst>
                                              <p:attrName>style.visibility</p:attrName>
                                            </p:attrNameLst>
                                          </p:cBhvr>
                                          <p:to>
                                            <p:strVal val="visible"/>
                                          </p:to>
                                        </p:set>
                                        <p:anim calcmode="lin" valueType="num" p14:bounceEnd="40000">
                                          <p:cBhvr additive="base">
                                            <p:cTn id="19" dur="1200" fill="hold"/>
                                            <p:tgtEl>
                                              <p:spTgt spid="14"/>
                                            </p:tgtEl>
                                            <p:attrNameLst>
                                              <p:attrName>ppt_x</p:attrName>
                                            </p:attrNameLst>
                                          </p:cBhvr>
                                          <p:tavLst>
                                            <p:tav tm="0">
                                              <p:val>
                                                <p:strVal val="#ppt_x"/>
                                              </p:val>
                                            </p:tav>
                                            <p:tav tm="100000">
                                              <p:val>
                                                <p:strVal val="#ppt_x"/>
                                              </p:val>
                                            </p:tav>
                                          </p:tavLst>
                                        </p:anim>
                                        <p:anim calcmode="lin" valueType="num" p14:bounceEnd="40000">
                                          <p:cBhvr additive="base">
                                            <p:cTn id="20" dur="12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200" fill="hold"/>
                                            <p:tgtEl>
                                              <p:spTgt spid="11"/>
                                            </p:tgtEl>
                                            <p:attrNameLst>
                                              <p:attrName>ppt_x</p:attrName>
                                            </p:attrNameLst>
                                          </p:cBhvr>
                                          <p:tavLst>
                                            <p:tav tm="0">
                                              <p:val>
                                                <p:strVal val="#ppt_x"/>
                                              </p:val>
                                            </p:tav>
                                            <p:tav tm="100000">
                                              <p:val>
                                                <p:strVal val="#ppt_x"/>
                                              </p:val>
                                            </p:tav>
                                          </p:tavLst>
                                        </p:anim>
                                        <p:anim calcmode="lin" valueType="num">
                                          <p:cBhvr additive="base">
                                            <p:cTn id="8" dur="12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2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200" fill="hold"/>
                                            <p:tgtEl>
                                              <p:spTgt spid="12"/>
                                            </p:tgtEl>
                                            <p:attrNameLst>
                                              <p:attrName>ppt_x</p:attrName>
                                            </p:attrNameLst>
                                          </p:cBhvr>
                                          <p:tavLst>
                                            <p:tav tm="0">
                                              <p:val>
                                                <p:strVal val="#ppt_x"/>
                                              </p:val>
                                            </p:tav>
                                            <p:tav tm="100000">
                                              <p:val>
                                                <p:strVal val="#ppt_x"/>
                                              </p:val>
                                            </p:tav>
                                          </p:tavLst>
                                        </p:anim>
                                        <p:anim calcmode="lin" valueType="num">
                                          <p:cBhvr additive="base">
                                            <p:cTn id="12" dur="12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4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200" fill="hold"/>
                                            <p:tgtEl>
                                              <p:spTgt spid="13"/>
                                            </p:tgtEl>
                                            <p:attrNameLst>
                                              <p:attrName>ppt_x</p:attrName>
                                            </p:attrNameLst>
                                          </p:cBhvr>
                                          <p:tavLst>
                                            <p:tav tm="0">
                                              <p:val>
                                                <p:strVal val="#ppt_x"/>
                                              </p:val>
                                            </p:tav>
                                            <p:tav tm="100000">
                                              <p:val>
                                                <p:strVal val="#ppt_x"/>
                                              </p:val>
                                            </p:tav>
                                          </p:tavLst>
                                        </p:anim>
                                        <p:anim calcmode="lin" valueType="num">
                                          <p:cBhvr additive="base">
                                            <p:cTn id="16" dur="12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6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200" fill="hold"/>
                                            <p:tgtEl>
                                              <p:spTgt spid="14"/>
                                            </p:tgtEl>
                                            <p:attrNameLst>
                                              <p:attrName>ppt_x</p:attrName>
                                            </p:attrNameLst>
                                          </p:cBhvr>
                                          <p:tavLst>
                                            <p:tav tm="0">
                                              <p:val>
                                                <p:strVal val="#ppt_x"/>
                                              </p:val>
                                            </p:tav>
                                            <p:tav tm="100000">
                                              <p:val>
                                                <p:strVal val="#ppt_x"/>
                                              </p:val>
                                            </p:tav>
                                          </p:tavLst>
                                        </p:anim>
                                        <p:anim calcmode="lin" valueType="num">
                                          <p:cBhvr additive="base">
                                            <p:cTn id="20" dur="12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80FF5E0-9782-4262-8C8E-F25D5187B2A1}"/>
              </a:ext>
            </a:extLst>
          </p:cNvPr>
          <p:cNvSpPr>
            <a:spLocks noGrp="1"/>
          </p:cNvSpPr>
          <p:nvPr>
            <p:ph type="pic" sz="quarter" idx="40"/>
          </p:nvPr>
        </p:nvSpPr>
        <p:spPr>
          <a:xfrm>
            <a:off x="931683" y="1605183"/>
            <a:ext cx="2482838" cy="4462577"/>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2" name="Picture Placeholder 11">
            <a:extLst>
              <a:ext uri="{FF2B5EF4-FFF2-40B4-BE49-F238E27FC236}">
                <a16:creationId xmlns:a16="http://schemas.microsoft.com/office/drawing/2014/main" id="{170C477C-0616-4B25-AECC-C8579212EECC}"/>
              </a:ext>
            </a:extLst>
          </p:cNvPr>
          <p:cNvSpPr>
            <a:spLocks noGrp="1"/>
          </p:cNvSpPr>
          <p:nvPr>
            <p:ph type="pic" sz="quarter" idx="41"/>
          </p:nvPr>
        </p:nvSpPr>
        <p:spPr>
          <a:xfrm>
            <a:off x="3546948" y="1605183"/>
            <a:ext cx="2482838" cy="4462577"/>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3" name="Picture Placeholder 12">
            <a:extLst>
              <a:ext uri="{FF2B5EF4-FFF2-40B4-BE49-F238E27FC236}">
                <a16:creationId xmlns:a16="http://schemas.microsoft.com/office/drawing/2014/main" id="{DF1CF97D-2FDA-4292-861E-0CA5A754E9CA}"/>
              </a:ext>
            </a:extLst>
          </p:cNvPr>
          <p:cNvSpPr>
            <a:spLocks noGrp="1"/>
          </p:cNvSpPr>
          <p:nvPr>
            <p:ph type="pic" sz="quarter" idx="42"/>
          </p:nvPr>
        </p:nvSpPr>
        <p:spPr>
          <a:xfrm>
            <a:off x="6162213" y="1605183"/>
            <a:ext cx="2482838" cy="4462577"/>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4" name="Picture Placeholder 13">
            <a:extLst>
              <a:ext uri="{FF2B5EF4-FFF2-40B4-BE49-F238E27FC236}">
                <a16:creationId xmlns:a16="http://schemas.microsoft.com/office/drawing/2014/main" id="{E34B1061-2D91-4253-9DCF-0987EC9BF35D}"/>
              </a:ext>
            </a:extLst>
          </p:cNvPr>
          <p:cNvSpPr>
            <a:spLocks noGrp="1"/>
          </p:cNvSpPr>
          <p:nvPr>
            <p:ph type="pic" sz="quarter" idx="43"/>
          </p:nvPr>
        </p:nvSpPr>
        <p:spPr>
          <a:xfrm>
            <a:off x="8777478" y="1605183"/>
            <a:ext cx="2482837" cy="4462577"/>
          </a:xfrm>
          <a:custGeom>
            <a:avLst/>
            <a:gdLst>
              <a:gd name="connsiteX0" fmla="*/ 0 w 4966320"/>
              <a:gd name="connsiteY0" fmla="*/ 0 h 6705600"/>
              <a:gd name="connsiteX1" fmla="*/ 4966320 w 4966320"/>
              <a:gd name="connsiteY1" fmla="*/ 0 h 6705600"/>
              <a:gd name="connsiteX2" fmla="*/ 4966320 w 4966320"/>
              <a:gd name="connsiteY2" fmla="*/ 6705600 h 6705600"/>
              <a:gd name="connsiteX3" fmla="*/ 0 w 4966320"/>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0" h="6705600">
                <a:moveTo>
                  <a:pt x="0" y="0"/>
                </a:moveTo>
                <a:lnTo>
                  <a:pt x="4966320" y="0"/>
                </a:lnTo>
                <a:lnTo>
                  <a:pt x="4966320"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340348780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81000" fill="hold" grpId="0" nodeType="withEffect" p14:presetBounceEnd="48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48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48000">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accel="81000" fill="hold" grpId="0" nodeType="withEffect" p14:presetBounceEnd="48000">
                                      <p:stCondLst>
                                        <p:cond delay="200"/>
                                      </p:stCondLst>
                                      <p:childTnLst>
                                        <p:set>
                                          <p:cBhvr>
                                            <p:cTn id="10" dur="1" fill="hold">
                                              <p:stCondLst>
                                                <p:cond delay="0"/>
                                              </p:stCondLst>
                                            </p:cTn>
                                            <p:tgtEl>
                                              <p:spTgt spid="12"/>
                                            </p:tgtEl>
                                            <p:attrNameLst>
                                              <p:attrName>style.visibility</p:attrName>
                                            </p:attrNameLst>
                                          </p:cBhvr>
                                          <p:to>
                                            <p:strVal val="visible"/>
                                          </p:to>
                                        </p:set>
                                        <p:anim calcmode="lin" valueType="num" p14:bounceEnd="48000">
                                          <p:cBhvr additive="base">
                                            <p:cTn id="11" dur="1000" fill="hold"/>
                                            <p:tgtEl>
                                              <p:spTgt spid="12"/>
                                            </p:tgtEl>
                                            <p:attrNameLst>
                                              <p:attrName>ppt_x</p:attrName>
                                            </p:attrNameLst>
                                          </p:cBhvr>
                                          <p:tavLst>
                                            <p:tav tm="0">
                                              <p:val>
                                                <p:strVal val="#ppt_x"/>
                                              </p:val>
                                            </p:tav>
                                            <p:tav tm="100000">
                                              <p:val>
                                                <p:strVal val="#ppt_x"/>
                                              </p:val>
                                            </p:tav>
                                          </p:tavLst>
                                        </p:anim>
                                        <p:anim calcmode="lin" valueType="num" p14:bounceEnd="48000">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accel="81000" fill="hold" grpId="0" nodeType="withEffect" p14:presetBounceEnd="48000">
                                      <p:stCondLst>
                                        <p:cond delay="400"/>
                                      </p:stCondLst>
                                      <p:childTnLst>
                                        <p:set>
                                          <p:cBhvr>
                                            <p:cTn id="14" dur="1" fill="hold">
                                              <p:stCondLst>
                                                <p:cond delay="0"/>
                                              </p:stCondLst>
                                            </p:cTn>
                                            <p:tgtEl>
                                              <p:spTgt spid="13"/>
                                            </p:tgtEl>
                                            <p:attrNameLst>
                                              <p:attrName>style.visibility</p:attrName>
                                            </p:attrNameLst>
                                          </p:cBhvr>
                                          <p:to>
                                            <p:strVal val="visible"/>
                                          </p:to>
                                        </p:set>
                                        <p:anim calcmode="lin" valueType="num" p14:bounceEnd="48000">
                                          <p:cBhvr additive="base">
                                            <p:cTn id="15" dur="1000" fill="hold"/>
                                            <p:tgtEl>
                                              <p:spTgt spid="13"/>
                                            </p:tgtEl>
                                            <p:attrNameLst>
                                              <p:attrName>ppt_x</p:attrName>
                                            </p:attrNameLst>
                                          </p:cBhvr>
                                          <p:tavLst>
                                            <p:tav tm="0">
                                              <p:val>
                                                <p:strVal val="#ppt_x"/>
                                              </p:val>
                                            </p:tav>
                                            <p:tav tm="100000">
                                              <p:val>
                                                <p:strVal val="#ppt_x"/>
                                              </p:val>
                                            </p:tav>
                                          </p:tavLst>
                                        </p:anim>
                                        <p:anim calcmode="lin" valueType="num" p14:bounceEnd="48000">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accel="81000" fill="hold" grpId="0" nodeType="withEffect" p14:presetBounceEnd="48000">
                                      <p:stCondLst>
                                        <p:cond delay="600"/>
                                      </p:stCondLst>
                                      <p:childTnLst>
                                        <p:set>
                                          <p:cBhvr>
                                            <p:cTn id="18" dur="1" fill="hold">
                                              <p:stCondLst>
                                                <p:cond delay="0"/>
                                              </p:stCondLst>
                                            </p:cTn>
                                            <p:tgtEl>
                                              <p:spTgt spid="14"/>
                                            </p:tgtEl>
                                            <p:attrNameLst>
                                              <p:attrName>style.visibility</p:attrName>
                                            </p:attrNameLst>
                                          </p:cBhvr>
                                          <p:to>
                                            <p:strVal val="visible"/>
                                          </p:to>
                                        </p:set>
                                        <p:anim calcmode="lin" valueType="num" p14:bounceEnd="48000">
                                          <p:cBhvr additive="base">
                                            <p:cTn id="19" dur="1000" fill="hold"/>
                                            <p:tgtEl>
                                              <p:spTgt spid="14"/>
                                            </p:tgtEl>
                                            <p:attrNameLst>
                                              <p:attrName>ppt_x</p:attrName>
                                            </p:attrNameLst>
                                          </p:cBhvr>
                                          <p:tavLst>
                                            <p:tav tm="0">
                                              <p:val>
                                                <p:strVal val="#ppt_x"/>
                                              </p:val>
                                            </p:tav>
                                            <p:tav tm="100000">
                                              <p:val>
                                                <p:strVal val="#ppt_x"/>
                                              </p:val>
                                            </p:tav>
                                          </p:tavLst>
                                        </p:anim>
                                        <p:anim calcmode="lin" valueType="num" p14:bounceEnd="48000">
                                          <p:cBhvr additive="base">
                                            <p:cTn id="20"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81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accel="81000" fill="hold" grpId="0" nodeType="withEffect">
                                      <p:stCondLst>
                                        <p:cond delay="2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accel="81000" fill="hold" grpId="0" nodeType="withEffect">
                                      <p:stCondLst>
                                        <p:cond delay="4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accel="81000" fill="hold" grpId="0" nodeType="withEffect">
                                      <p:stCondLst>
                                        <p:cond delay="6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80FF5E0-9782-4262-8C8E-F25D5187B2A1}"/>
              </a:ext>
            </a:extLst>
          </p:cNvPr>
          <p:cNvSpPr>
            <a:spLocks noGrp="1"/>
          </p:cNvSpPr>
          <p:nvPr>
            <p:ph type="pic" sz="quarter" idx="40"/>
          </p:nvPr>
        </p:nvSpPr>
        <p:spPr>
          <a:xfrm>
            <a:off x="2244119" y="1605183"/>
            <a:ext cx="2482838" cy="4462577"/>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2" name="Picture Placeholder 11">
            <a:extLst>
              <a:ext uri="{FF2B5EF4-FFF2-40B4-BE49-F238E27FC236}">
                <a16:creationId xmlns:a16="http://schemas.microsoft.com/office/drawing/2014/main" id="{170C477C-0616-4B25-AECC-C8579212EECC}"/>
              </a:ext>
            </a:extLst>
          </p:cNvPr>
          <p:cNvSpPr>
            <a:spLocks noGrp="1"/>
          </p:cNvSpPr>
          <p:nvPr>
            <p:ph type="pic" sz="quarter" idx="41"/>
          </p:nvPr>
        </p:nvSpPr>
        <p:spPr>
          <a:xfrm>
            <a:off x="4859384" y="1605183"/>
            <a:ext cx="2482838" cy="4462577"/>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3" name="Picture Placeholder 12">
            <a:extLst>
              <a:ext uri="{FF2B5EF4-FFF2-40B4-BE49-F238E27FC236}">
                <a16:creationId xmlns:a16="http://schemas.microsoft.com/office/drawing/2014/main" id="{DF1CF97D-2FDA-4292-861E-0CA5A754E9CA}"/>
              </a:ext>
            </a:extLst>
          </p:cNvPr>
          <p:cNvSpPr>
            <a:spLocks noGrp="1"/>
          </p:cNvSpPr>
          <p:nvPr>
            <p:ph type="pic" sz="quarter" idx="42"/>
          </p:nvPr>
        </p:nvSpPr>
        <p:spPr>
          <a:xfrm>
            <a:off x="7474649" y="1605183"/>
            <a:ext cx="2482838" cy="4462577"/>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922862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38000" decel="62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4" accel="38000" decel="62000" fill="hold" grpId="0" nodeType="withEffect">
                                  <p:stCondLst>
                                    <p:cond delay="2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2" accel="38000" decel="62000" fill="hold" grpId="0" nodeType="withEffect">
                                  <p:stCondLst>
                                    <p:cond delay="4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1+#ppt_w/2"/>
                                          </p:val>
                                        </p:tav>
                                        <p:tav tm="100000">
                                          <p:val>
                                            <p:strVal val="#ppt_x"/>
                                          </p:val>
                                        </p:tav>
                                      </p:tavLst>
                                    </p:anim>
                                    <p:anim calcmode="lin" valueType="num">
                                      <p:cBhvr additive="base">
                                        <p:cTn id="16"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80FF5E0-9782-4262-8C8E-F25D5187B2A1}"/>
              </a:ext>
            </a:extLst>
          </p:cNvPr>
          <p:cNvSpPr>
            <a:spLocks noGrp="1"/>
          </p:cNvSpPr>
          <p:nvPr>
            <p:ph type="pic" sz="quarter" idx="40"/>
          </p:nvPr>
        </p:nvSpPr>
        <p:spPr>
          <a:xfrm>
            <a:off x="949484" y="1197712"/>
            <a:ext cx="2482838" cy="3898724"/>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5" name="Picture Placeholder 4">
            <a:extLst>
              <a:ext uri="{FF2B5EF4-FFF2-40B4-BE49-F238E27FC236}">
                <a16:creationId xmlns:a16="http://schemas.microsoft.com/office/drawing/2014/main" id="{280F5ECF-FA0D-41F4-BED6-8DC0A0700432}"/>
              </a:ext>
            </a:extLst>
          </p:cNvPr>
          <p:cNvSpPr>
            <a:spLocks noGrp="1"/>
          </p:cNvSpPr>
          <p:nvPr>
            <p:ph type="pic" sz="quarter" idx="41"/>
          </p:nvPr>
        </p:nvSpPr>
        <p:spPr>
          <a:xfrm>
            <a:off x="3559608" y="1197712"/>
            <a:ext cx="2482838" cy="3898724"/>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6" name="Picture Placeholder 5">
            <a:extLst>
              <a:ext uri="{FF2B5EF4-FFF2-40B4-BE49-F238E27FC236}">
                <a16:creationId xmlns:a16="http://schemas.microsoft.com/office/drawing/2014/main" id="{2DFE8DDD-E08B-487F-939D-C82BD1C71FD0}"/>
              </a:ext>
            </a:extLst>
          </p:cNvPr>
          <p:cNvSpPr>
            <a:spLocks noGrp="1"/>
          </p:cNvSpPr>
          <p:nvPr>
            <p:ph type="pic" sz="quarter" idx="42"/>
          </p:nvPr>
        </p:nvSpPr>
        <p:spPr>
          <a:xfrm>
            <a:off x="6169733" y="1197712"/>
            <a:ext cx="2482838" cy="3898724"/>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7" name="Picture Placeholder 6">
            <a:extLst>
              <a:ext uri="{FF2B5EF4-FFF2-40B4-BE49-F238E27FC236}">
                <a16:creationId xmlns:a16="http://schemas.microsoft.com/office/drawing/2014/main" id="{6B6A14B1-5BD5-4CA2-86FC-A299F6127078}"/>
              </a:ext>
            </a:extLst>
          </p:cNvPr>
          <p:cNvSpPr>
            <a:spLocks noGrp="1"/>
          </p:cNvSpPr>
          <p:nvPr>
            <p:ph type="pic" sz="quarter" idx="43"/>
          </p:nvPr>
        </p:nvSpPr>
        <p:spPr>
          <a:xfrm>
            <a:off x="8779858" y="1197712"/>
            <a:ext cx="2482838" cy="3898724"/>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3949872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38000" decel="62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accel="38000" decel="62000" fill="hold" grpId="0" nodeType="withEffect">
                                  <p:stCondLst>
                                    <p:cond delay="1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accel="38000" decel="62000" fill="hold" grpId="0" nodeType="withEffect">
                                  <p:stCondLst>
                                    <p:cond delay="2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0-#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8" accel="38000" decel="62000" fill="hold" grpId="0" nodeType="withEffect">
                                  <p:stCondLst>
                                    <p:cond delay="30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0-#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6" grpId="0" animBg="1"/>
      <p:bldP spid="7" grpId="0" animBg="1"/>
    </p:bldLst>
  </p:timing>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C2C67-BC82-451B-9974-724DD3E18701}"/>
              </a:ext>
            </a:extLst>
          </p:cNvPr>
          <p:cNvSpPr>
            <a:spLocks noGrp="1"/>
          </p:cNvSpPr>
          <p:nvPr>
            <p:ph type="title"/>
          </p:nvPr>
        </p:nvSpPr>
        <p:spPr>
          <a:xfrm>
            <a:off x="839788" y="365125"/>
            <a:ext cx="10515600" cy="1325563"/>
          </a:xfrm>
        </p:spPr>
        <p:txBody>
          <a:bodyPr/>
          <a:lstStyle/>
          <a:p>
            <a:r>
              <a:rPr lang="en-US"/>
              <a:t>Click to edit Master title style</a:t>
            </a:r>
            <a:endParaRPr lang="fa-IR"/>
          </a:p>
        </p:txBody>
      </p:sp>
      <p:sp>
        <p:nvSpPr>
          <p:cNvPr id="3" name="Text Placeholder 2">
            <a:extLst>
              <a:ext uri="{FF2B5EF4-FFF2-40B4-BE49-F238E27FC236}">
                <a16:creationId xmlns:a16="http://schemas.microsoft.com/office/drawing/2014/main" id="{E9A2375E-C142-444D-86EA-6D5EA769AF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D49148-826D-480C-856A-1BAE32C4F72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Text Placeholder 4">
            <a:extLst>
              <a:ext uri="{FF2B5EF4-FFF2-40B4-BE49-F238E27FC236}">
                <a16:creationId xmlns:a16="http://schemas.microsoft.com/office/drawing/2014/main" id="{4B67F7BC-499B-4788-8A35-B3177AB5F6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682FDF-68F2-4920-A496-6555900548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7" name="Date Placeholder 6">
            <a:extLst>
              <a:ext uri="{FF2B5EF4-FFF2-40B4-BE49-F238E27FC236}">
                <a16:creationId xmlns:a16="http://schemas.microsoft.com/office/drawing/2014/main" id="{4D63C335-A93F-468C-9DAB-77810F3506B6}"/>
              </a:ext>
            </a:extLst>
          </p:cNvPr>
          <p:cNvSpPr>
            <a:spLocks noGrp="1"/>
          </p:cNvSpPr>
          <p:nvPr>
            <p:ph type="dt" sz="half" idx="10"/>
          </p:nvPr>
        </p:nvSpPr>
        <p:spPr/>
        <p:txBody>
          <a:bodyPr/>
          <a:lstStyle/>
          <a:p>
            <a:fld id="{EB16E84C-62E9-4C49-ADAC-C5494B3B9404}" type="datetimeFigureOut">
              <a:rPr lang="fa-IR" smtClean="0"/>
              <a:t>26/11/1447</a:t>
            </a:fld>
            <a:endParaRPr lang="fa-IR"/>
          </a:p>
        </p:txBody>
      </p:sp>
      <p:sp>
        <p:nvSpPr>
          <p:cNvPr id="8" name="Footer Placeholder 7">
            <a:extLst>
              <a:ext uri="{FF2B5EF4-FFF2-40B4-BE49-F238E27FC236}">
                <a16:creationId xmlns:a16="http://schemas.microsoft.com/office/drawing/2014/main" id="{03538154-7FF3-4CE5-AAA8-E8DAAB76C165}"/>
              </a:ext>
            </a:extLst>
          </p:cNvPr>
          <p:cNvSpPr>
            <a:spLocks noGrp="1"/>
          </p:cNvSpPr>
          <p:nvPr>
            <p:ph type="ftr" sz="quarter" idx="11"/>
          </p:nvPr>
        </p:nvSpPr>
        <p:spPr/>
        <p:txBody>
          <a:bodyPr/>
          <a:lstStyle/>
          <a:p>
            <a:endParaRPr lang="fa-IR"/>
          </a:p>
        </p:txBody>
      </p:sp>
      <p:sp>
        <p:nvSpPr>
          <p:cNvPr id="9" name="Slide Number Placeholder 8">
            <a:extLst>
              <a:ext uri="{FF2B5EF4-FFF2-40B4-BE49-F238E27FC236}">
                <a16:creationId xmlns:a16="http://schemas.microsoft.com/office/drawing/2014/main" id="{2C6137B1-487B-4E8A-886E-DF10522F364A}"/>
              </a:ext>
            </a:extLst>
          </p:cNvPr>
          <p:cNvSpPr>
            <a:spLocks noGrp="1"/>
          </p:cNvSpPr>
          <p:nvPr>
            <p:ph type="sldNum" sz="quarter" idx="12"/>
          </p:nvPr>
        </p:nvSpPr>
        <p:spPr/>
        <p:txBody>
          <a:bodyPr/>
          <a:lstStyle/>
          <a:p>
            <a:fld id="{0AA38057-BFD9-42C5-9238-3B88933F332E}" type="slidenum">
              <a:rPr lang="fa-IR" smtClean="0"/>
              <a:t>‹#›</a:t>
            </a:fld>
            <a:endParaRPr lang="fa-IR"/>
          </a:p>
        </p:txBody>
      </p:sp>
    </p:spTree>
    <p:extLst>
      <p:ext uri="{BB962C8B-B14F-4D97-AF65-F5344CB8AC3E}">
        <p14:creationId xmlns:p14="http://schemas.microsoft.com/office/powerpoint/2010/main" val="11403145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D4B8AA38-6F73-4586-B483-53523EF1116E}"/>
              </a:ext>
            </a:extLst>
          </p:cNvPr>
          <p:cNvSpPr>
            <a:spLocks noGrp="1"/>
          </p:cNvSpPr>
          <p:nvPr>
            <p:ph type="pic" sz="quarter" idx="40"/>
          </p:nvPr>
        </p:nvSpPr>
        <p:spPr>
          <a:xfrm>
            <a:off x="686492" y="1828800"/>
            <a:ext cx="2348472" cy="1465730"/>
          </a:xfrm>
          <a:custGeom>
            <a:avLst/>
            <a:gdLst>
              <a:gd name="connsiteX0" fmla="*/ 0 w 4697555"/>
              <a:gd name="connsiteY0" fmla="*/ 0 h 2931460"/>
              <a:gd name="connsiteX1" fmla="*/ 4697555 w 4697555"/>
              <a:gd name="connsiteY1" fmla="*/ 0 h 2931460"/>
              <a:gd name="connsiteX2" fmla="*/ 4697555 w 4697555"/>
              <a:gd name="connsiteY2" fmla="*/ 2931460 h 2931460"/>
              <a:gd name="connsiteX3" fmla="*/ 0 w 4697555"/>
              <a:gd name="connsiteY3" fmla="*/ 2931460 h 2931460"/>
            </a:gdLst>
            <a:ahLst/>
            <a:cxnLst>
              <a:cxn ang="0">
                <a:pos x="connsiteX0" y="connsiteY0"/>
              </a:cxn>
              <a:cxn ang="0">
                <a:pos x="connsiteX1" y="connsiteY1"/>
              </a:cxn>
              <a:cxn ang="0">
                <a:pos x="connsiteX2" y="connsiteY2"/>
              </a:cxn>
              <a:cxn ang="0">
                <a:pos x="connsiteX3" y="connsiteY3"/>
              </a:cxn>
            </a:cxnLst>
            <a:rect l="l" t="t" r="r" b="b"/>
            <a:pathLst>
              <a:path w="4697555" h="2931460">
                <a:moveTo>
                  <a:pt x="0" y="0"/>
                </a:moveTo>
                <a:lnTo>
                  <a:pt x="4697555" y="0"/>
                </a:lnTo>
                <a:lnTo>
                  <a:pt x="4697555" y="2931460"/>
                </a:lnTo>
                <a:lnTo>
                  <a:pt x="0" y="293146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2" name="Picture Placeholder 11">
            <a:extLst>
              <a:ext uri="{FF2B5EF4-FFF2-40B4-BE49-F238E27FC236}">
                <a16:creationId xmlns:a16="http://schemas.microsoft.com/office/drawing/2014/main" id="{135ECBCE-7512-4811-A88A-61113AE75F7A}"/>
              </a:ext>
            </a:extLst>
          </p:cNvPr>
          <p:cNvSpPr>
            <a:spLocks noGrp="1"/>
          </p:cNvSpPr>
          <p:nvPr>
            <p:ph type="pic" sz="quarter" idx="41"/>
          </p:nvPr>
        </p:nvSpPr>
        <p:spPr>
          <a:xfrm>
            <a:off x="3510007" y="1828800"/>
            <a:ext cx="2348472" cy="1465730"/>
          </a:xfrm>
          <a:custGeom>
            <a:avLst/>
            <a:gdLst>
              <a:gd name="connsiteX0" fmla="*/ 0 w 4697555"/>
              <a:gd name="connsiteY0" fmla="*/ 0 h 2931460"/>
              <a:gd name="connsiteX1" fmla="*/ 4697555 w 4697555"/>
              <a:gd name="connsiteY1" fmla="*/ 0 h 2931460"/>
              <a:gd name="connsiteX2" fmla="*/ 4697555 w 4697555"/>
              <a:gd name="connsiteY2" fmla="*/ 2931460 h 2931460"/>
              <a:gd name="connsiteX3" fmla="*/ 0 w 4697555"/>
              <a:gd name="connsiteY3" fmla="*/ 2931460 h 2931460"/>
            </a:gdLst>
            <a:ahLst/>
            <a:cxnLst>
              <a:cxn ang="0">
                <a:pos x="connsiteX0" y="connsiteY0"/>
              </a:cxn>
              <a:cxn ang="0">
                <a:pos x="connsiteX1" y="connsiteY1"/>
              </a:cxn>
              <a:cxn ang="0">
                <a:pos x="connsiteX2" y="connsiteY2"/>
              </a:cxn>
              <a:cxn ang="0">
                <a:pos x="connsiteX3" y="connsiteY3"/>
              </a:cxn>
            </a:cxnLst>
            <a:rect l="l" t="t" r="r" b="b"/>
            <a:pathLst>
              <a:path w="4697555" h="2931460">
                <a:moveTo>
                  <a:pt x="0" y="0"/>
                </a:moveTo>
                <a:lnTo>
                  <a:pt x="4697555" y="0"/>
                </a:lnTo>
                <a:lnTo>
                  <a:pt x="4697555" y="2931460"/>
                </a:lnTo>
                <a:lnTo>
                  <a:pt x="0" y="293146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3" name="Picture Placeholder 12">
            <a:extLst>
              <a:ext uri="{FF2B5EF4-FFF2-40B4-BE49-F238E27FC236}">
                <a16:creationId xmlns:a16="http://schemas.microsoft.com/office/drawing/2014/main" id="{6A89E65B-19FF-4927-98A8-4E005823E969}"/>
              </a:ext>
            </a:extLst>
          </p:cNvPr>
          <p:cNvSpPr>
            <a:spLocks noGrp="1"/>
          </p:cNvSpPr>
          <p:nvPr>
            <p:ph type="pic" sz="quarter" idx="42"/>
          </p:nvPr>
        </p:nvSpPr>
        <p:spPr>
          <a:xfrm>
            <a:off x="6333521" y="1828800"/>
            <a:ext cx="2348472" cy="1465730"/>
          </a:xfrm>
          <a:custGeom>
            <a:avLst/>
            <a:gdLst>
              <a:gd name="connsiteX0" fmla="*/ 0 w 4697556"/>
              <a:gd name="connsiteY0" fmla="*/ 0 h 2931460"/>
              <a:gd name="connsiteX1" fmla="*/ 4697556 w 4697556"/>
              <a:gd name="connsiteY1" fmla="*/ 0 h 2931460"/>
              <a:gd name="connsiteX2" fmla="*/ 4697556 w 4697556"/>
              <a:gd name="connsiteY2" fmla="*/ 2931460 h 2931460"/>
              <a:gd name="connsiteX3" fmla="*/ 0 w 4697556"/>
              <a:gd name="connsiteY3" fmla="*/ 2931460 h 2931460"/>
            </a:gdLst>
            <a:ahLst/>
            <a:cxnLst>
              <a:cxn ang="0">
                <a:pos x="connsiteX0" y="connsiteY0"/>
              </a:cxn>
              <a:cxn ang="0">
                <a:pos x="connsiteX1" y="connsiteY1"/>
              </a:cxn>
              <a:cxn ang="0">
                <a:pos x="connsiteX2" y="connsiteY2"/>
              </a:cxn>
              <a:cxn ang="0">
                <a:pos x="connsiteX3" y="connsiteY3"/>
              </a:cxn>
            </a:cxnLst>
            <a:rect l="l" t="t" r="r" b="b"/>
            <a:pathLst>
              <a:path w="4697556" h="2931460">
                <a:moveTo>
                  <a:pt x="0" y="0"/>
                </a:moveTo>
                <a:lnTo>
                  <a:pt x="4697556" y="0"/>
                </a:lnTo>
                <a:lnTo>
                  <a:pt x="4697556" y="2931460"/>
                </a:lnTo>
                <a:lnTo>
                  <a:pt x="0" y="293146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4" name="Picture Placeholder 13">
            <a:extLst>
              <a:ext uri="{FF2B5EF4-FFF2-40B4-BE49-F238E27FC236}">
                <a16:creationId xmlns:a16="http://schemas.microsoft.com/office/drawing/2014/main" id="{FDCF3998-E81D-49D7-B078-F19837D4418B}"/>
              </a:ext>
            </a:extLst>
          </p:cNvPr>
          <p:cNvSpPr>
            <a:spLocks noGrp="1"/>
          </p:cNvSpPr>
          <p:nvPr>
            <p:ph type="pic" sz="quarter" idx="43"/>
          </p:nvPr>
        </p:nvSpPr>
        <p:spPr>
          <a:xfrm>
            <a:off x="9157035" y="1828800"/>
            <a:ext cx="2348472" cy="1465730"/>
          </a:xfrm>
          <a:custGeom>
            <a:avLst/>
            <a:gdLst>
              <a:gd name="connsiteX0" fmla="*/ 0 w 4697556"/>
              <a:gd name="connsiteY0" fmla="*/ 0 h 2931460"/>
              <a:gd name="connsiteX1" fmla="*/ 4697556 w 4697556"/>
              <a:gd name="connsiteY1" fmla="*/ 0 h 2931460"/>
              <a:gd name="connsiteX2" fmla="*/ 4697556 w 4697556"/>
              <a:gd name="connsiteY2" fmla="*/ 2931460 h 2931460"/>
              <a:gd name="connsiteX3" fmla="*/ 0 w 4697556"/>
              <a:gd name="connsiteY3" fmla="*/ 2931460 h 2931460"/>
            </a:gdLst>
            <a:ahLst/>
            <a:cxnLst>
              <a:cxn ang="0">
                <a:pos x="connsiteX0" y="connsiteY0"/>
              </a:cxn>
              <a:cxn ang="0">
                <a:pos x="connsiteX1" y="connsiteY1"/>
              </a:cxn>
              <a:cxn ang="0">
                <a:pos x="connsiteX2" y="connsiteY2"/>
              </a:cxn>
              <a:cxn ang="0">
                <a:pos x="connsiteX3" y="connsiteY3"/>
              </a:cxn>
            </a:cxnLst>
            <a:rect l="l" t="t" r="r" b="b"/>
            <a:pathLst>
              <a:path w="4697556" h="2931460">
                <a:moveTo>
                  <a:pt x="0" y="0"/>
                </a:moveTo>
                <a:lnTo>
                  <a:pt x="4697556" y="0"/>
                </a:lnTo>
                <a:lnTo>
                  <a:pt x="4697556" y="2931460"/>
                </a:lnTo>
                <a:lnTo>
                  <a:pt x="0" y="2931460"/>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3583792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D4B8AA38-6F73-4586-B483-53523EF1116E}"/>
              </a:ext>
            </a:extLst>
          </p:cNvPr>
          <p:cNvSpPr>
            <a:spLocks noGrp="1"/>
          </p:cNvSpPr>
          <p:nvPr>
            <p:ph type="pic" sz="quarter" idx="40"/>
          </p:nvPr>
        </p:nvSpPr>
        <p:spPr>
          <a:xfrm>
            <a:off x="1703761" y="2024522"/>
            <a:ext cx="2841651" cy="1773534"/>
          </a:xfrm>
          <a:custGeom>
            <a:avLst/>
            <a:gdLst>
              <a:gd name="connsiteX0" fmla="*/ 0 w 4697555"/>
              <a:gd name="connsiteY0" fmla="*/ 0 h 2931460"/>
              <a:gd name="connsiteX1" fmla="*/ 4697555 w 4697555"/>
              <a:gd name="connsiteY1" fmla="*/ 0 h 2931460"/>
              <a:gd name="connsiteX2" fmla="*/ 4697555 w 4697555"/>
              <a:gd name="connsiteY2" fmla="*/ 2931460 h 2931460"/>
              <a:gd name="connsiteX3" fmla="*/ 0 w 4697555"/>
              <a:gd name="connsiteY3" fmla="*/ 2931460 h 2931460"/>
            </a:gdLst>
            <a:ahLst/>
            <a:cxnLst>
              <a:cxn ang="0">
                <a:pos x="connsiteX0" y="connsiteY0"/>
              </a:cxn>
              <a:cxn ang="0">
                <a:pos x="connsiteX1" y="connsiteY1"/>
              </a:cxn>
              <a:cxn ang="0">
                <a:pos x="connsiteX2" y="connsiteY2"/>
              </a:cxn>
              <a:cxn ang="0">
                <a:pos x="connsiteX3" y="connsiteY3"/>
              </a:cxn>
            </a:cxnLst>
            <a:rect l="l" t="t" r="r" b="b"/>
            <a:pathLst>
              <a:path w="4697555" h="2931460">
                <a:moveTo>
                  <a:pt x="0" y="0"/>
                </a:moveTo>
                <a:lnTo>
                  <a:pt x="4697555" y="0"/>
                </a:lnTo>
                <a:lnTo>
                  <a:pt x="4697555" y="2931460"/>
                </a:lnTo>
                <a:lnTo>
                  <a:pt x="0" y="293146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2" name="Picture Placeholder 11">
            <a:extLst>
              <a:ext uri="{FF2B5EF4-FFF2-40B4-BE49-F238E27FC236}">
                <a16:creationId xmlns:a16="http://schemas.microsoft.com/office/drawing/2014/main" id="{135ECBCE-7512-4811-A88A-61113AE75F7A}"/>
              </a:ext>
            </a:extLst>
          </p:cNvPr>
          <p:cNvSpPr>
            <a:spLocks noGrp="1"/>
          </p:cNvSpPr>
          <p:nvPr>
            <p:ph type="pic" sz="quarter" idx="41"/>
          </p:nvPr>
        </p:nvSpPr>
        <p:spPr>
          <a:xfrm>
            <a:off x="4661729" y="2024522"/>
            <a:ext cx="2841651" cy="1773534"/>
          </a:xfrm>
          <a:custGeom>
            <a:avLst/>
            <a:gdLst>
              <a:gd name="connsiteX0" fmla="*/ 0 w 4697555"/>
              <a:gd name="connsiteY0" fmla="*/ 0 h 2931460"/>
              <a:gd name="connsiteX1" fmla="*/ 4697555 w 4697555"/>
              <a:gd name="connsiteY1" fmla="*/ 0 h 2931460"/>
              <a:gd name="connsiteX2" fmla="*/ 4697555 w 4697555"/>
              <a:gd name="connsiteY2" fmla="*/ 2931460 h 2931460"/>
              <a:gd name="connsiteX3" fmla="*/ 0 w 4697555"/>
              <a:gd name="connsiteY3" fmla="*/ 2931460 h 2931460"/>
            </a:gdLst>
            <a:ahLst/>
            <a:cxnLst>
              <a:cxn ang="0">
                <a:pos x="connsiteX0" y="connsiteY0"/>
              </a:cxn>
              <a:cxn ang="0">
                <a:pos x="connsiteX1" y="connsiteY1"/>
              </a:cxn>
              <a:cxn ang="0">
                <a:pos x="connsiteX2" y="connsiteY2"/>
              </a:cxn>
              <a:cxn ang="0">
                <a:pos x="connsiteX3" y="connsiteY3"/>
              </a:cxn>
            </a:cxnLst>
            <a:rect l="l" t="t" r="r" b="b"/>
            <a:pathLst>
              <a:path w="4697555" h="2931460">
                <a:moveTo>
                  <a:pt x="0" y="0"/>
                </a:moveTo>
                <a:lnTo>
                  <a:pt x="4697555" y="0"/>
                </a:lnTo>
                <a:lnTo>
                  <a:pt x="4697555" y="2931460"/>
                </a:lnTo>
                <a:lnTo>
                  <a:pt x="0" y="293146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3" name="Picture Placeholder 12">
            <a:extLst>
              <a:ext uri="{FF2B5EF4-FFF2-40B4-BE49-F238E27FC236}">
                <a16:creationId xmlns:a16="http://schemas.microsoft.com/office/drawing/2014/main" id="{6A89E65B-19FF-4927-98A8-4E005823E969}"/>
              </a:ext>
            </a:extLst>
          </p:cNvPr>
          <p:cNvSpPr>
            <a:spLocks noGrp="1"/>
          </p:cNvSpPr>
          <p:nvPr>
            <p:ph type="pic" sz="quarter" idx="42"/>
          </p:nvPr>
        </p:nvSpPr>
        <p:spPr>
          <a:xfrm>
            <a:off x="7619697" y="2024522"/>
            <a:ext cx="2841651" cy="1773534"/>
          </a:xfrm>
          <a:custGeom>
            <a:avLst/>
            <a:gdLst>
              <a:gd name="connsiteX0" fmla="*/ 0 w 4697556"/>
              <a:gd name="connsiteY0" fmla="*/ 0 h 2931460"/>
              <a:gd name="connsiteX1" fmla="*/ 4697556 w 4697556"/>
              <a:gd name="connsiteY1" fmla="*/ 0 h 2931460"/>
              <a:gd name="connsiteX2" fmla="*/ 4697556 w 4697556"/>
              <a:gd name="connsiteY2" fmla="*/ 2931460 h 2931460"/>
              <a:gd name="connsiteX3" fmla="*/ 0 w 4697556"/>
              <a:gd name="connsiteY3" fmla="*/ 2931460 h 2931460"/>
            </a:gdLst>
            <a:ahLst/>
            <a:cxnLst>
              <a:cxn ang="0">
                <a:pos x="connsiteX0" y="connsiteY0"/>
              </a:cxn>
              <a:cxn ang="0">
                <a:pos x="connsiteX1" y="connsiteY1"/>
              </a:cxn>
              <a:cxn ang="0">
                <a:pos x="connsiteX2" y="connsiteY2"/>
              </a:cxn>
              <a:cxn ang="0">
                <a:pos x="connsiteX3" y="connsiteY3"/>
              </a:cxn>
            </a:cxnLst>
            <a:rect l="l" t="t" r="r" b="b"/>
            <a:pathLst>
              <a:path w="4697556" h="2931460">
                <a:moveTo>
                  <a:pt x="0" y="0"/>
                </a:moveTo>
                <a:lnTo>
                  <a:pt x="4697556" y="0"/>
                </a:lnTo>
                <a:lnTo>
                  <a:pt x="4697556" y="2931460"/>
                </a:lnTo>
                <a:lnTo>
                  <a:pt x="0" y="2931460"/>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2666082751"/>
      </p:ext>
    </p:extLst>
  </p:cSld>
  <p:clrMapOvr>
    <a:masterClrMapping/>
  </p:clrMapOvr>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4A78B9B9-87C2-4E94-A516-96CFADBE2303}"/>
              </a:ext>
            </a:extLst>
          </p:cNvPr>
          <p:cNvSpPr>
            <a:spLocks noGrp="1"/>
          </p:cNvSpPr>
          <p:nvPr>
            <p:ph type="pic" sz="quarter" idx="40"/>
          </p:nvPr>
        </p:nvSpPr>
        <p:spPr>
          <a:xfrm>
            <a:off x="941171" y="1156447"/>
            <a:ext cx="2527718" cy="3784226"/>
          </a:xfrm>
          <a:custGeom>
            <a:avLst/>
            <a:gdLst>
              <a:gd name="connsiteX0" fmla="*/ 0 w 5056094"/>
              <a:gd name="connsiteY0" fmla="*/ 0 h 7568452"/>
              <a:gd name="connsiteX1" fmla="*/ 5056094 w 5056094"/>
              <a:gd name="connsiteY1" fmla="*/ 0 h 7568452"/>
              <a:gd name="connsiteX2" fmla="*/ 5056094 w 5056094"/>
              <a:gd name="connsiteY2" fmla="*/ 7568452 h 7568452"/>
              <a:gd name="connsiteX3" fmla="*/ 0 w 5056094"/>
              <a:gd name="connsiteY3" fmla="*/ 7568452 h 7568452"/>
            </a:gdLst>
            <a:ahLst/>
            <a:cxnLst>
              <a:cxn ang="0">
                <a:pos x="connsiteX0" y="connsiteY0"/>
              </a:cxn>
              <a:cxn ang="0">
                <a:pos x="connsiteX1" y="connsiteY1"/>
              </a:cxn>
              <a:cxn ang="0">
                <a:pos x="connsiteX2" y="connsiteY2"/>
              </a:cxn>
              <a:cxn ang="0">
                <a:pos x="connsiteX3" y="connsiteY3"/>
              </a:cxn>
            </a:cxnLst>
            <a:rect l="l" t="t" r="r" b="b"/>
            <a:pathLst>
              <a:path w="5056094" h="7568452">
                <a:moveTo>
                  <a:pt x="0" y="0"/>
                </a:moveTo>
                <a:lnTo>
                  <a:pt x="5056094" y="0"/>
                </a:lnTo>
                <a:lnTo>
                  <a:pt x="5056094" y="7568452"/>
                </a:lnTo>
                <a:lnTo>
                  <a:pt x="0" y="7568452"/>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8" name="Picture Placeholder 17">
            <a:extLst>
              <a:ext uri="{FF2B5EF4-FFF2-40B4-BE49-F238E27FC236}">
                <a16:creationId xmlns:a16="http://schemas.microsoft.com/office/drawing/2014/main" id="{61909BFB-BB38-4018-AAEC-7D2EF2E710CF}"/>
              </a:ext>
            </a:extLst>
          </p:cNvPr>
          <p:cNvSpPr>
            <a:spLocks noGrp="1"/>
          </p:cNvSpPr>
          <p:nvPr>
            <p:ph type="pic" sz="quarter" idx="41"/>
          </p:nvPr>
        </p:nvSpPr>
        <p:spPr>
          <a:xfrm>
            <a:off x="3568282" y="1156447"/>
            <a:ext cx="2527718" cy="3784226"/>
          </a:xfrm>
          <a:custGeom>
            <a:avLst/>
            <a:gdLst>
              <a:gd name="connsiteX0" fmla="*/ 0 w 5056094"/>
              <a:gd name="connsiteY0" fmla="*/ 0 h 7568452"/>
              <a:gd name="connsiteX1" fmla="*/ 5056094 w 5056094"/>
              <a:gd name="connsiteY1" fmla="*/ 0 h 7568452"/>
              <a:gd name="connsiteX2" fmla="*/ 5056094 w 5056094"/>
              <a:gd name="connsiteY2" fmla="*/ 7568452 h 7568452"/>
              <a:gd name="connsiteX3" fmla="*/ 0 w 5056094"/>
              <a:gd name="connsiteY3" fmla="*/ 7568452 h 7568452"/>
            </a:gdLst>
            <a:ahLst/>
            <a:cxnLst>
              <a:cxn ang="0">
                <a:pos x="connsiteX0" y="connsiteY0"/>
              </a:cxn>
              <a:cxn ang="0">
                <a:pos x="connsiteX1" y="connsiteY1"/>
              </a:cxn>
              <a:cxn ang="0">
                <a:pos x="connsiteX2" y="connsiteY2"/>
              </a:cxn>
              <a:cxn ang="0">
                <a:pos x="connsiteX3" y="connsiteY3"/>
              </a:cxn>
            </a:cxnLst>
            <a:rect l="l" t="t" r="r" b="b"/>
            <a:pathLst>
              <a:path w="5056094" h="7568452">
                <a:moveTo>
                  <a:pt x="0" y="0"/>
                </a:moveTo>
                <a:lnTo>
                  <a:pt x="5056094" y="0"/>
                </a:lnTo>
                <a:lnTo>
                  <a:pt x="5056094" y="7568452"/>
                </a:lnTo>
                <a:lnTo>
                  <a:pt x="0" y="7568452"/>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9" name="Picture Placeholder 18">
            <a:extLst>
              <a:ext uri="{FF2B5EF4-FFF2-40B4-BE49-F238E27FC236}">
                <a16:creationId xmlns:a16="http://schemas.microsoft.com/office/drawing/2014/main" id="{56481C08-79AF-4EEB-B132-E05B8BF1A281}"/>
              </a:ext>
            </a:extLst>
          </p:cNvPr>
          <p:cNvSpPr>
            <a:spLocks noGrp="1"/>
          </p:cNvSpPr>
          <p:nvPr>
            <p:ph type="pic" sz="quarter" idx="42"/>
          </p:nvPr>
        </p:nvSpPr>
        <p:spPr>
          <a:xfrm>
            <a:off x="6195393" y="1156447"/>
            <a:ext cx="2527718" cy="3784226"/>
          </a:xfrm>
          <a:custGeom>
            <a:avLst/>
            <a:gdLst>
              <a:gd name="connsiteX0" fmla="*/ 0 w 5056094"/>
              <a:gd name="connsiteY0" fmla="*/ 0 h 7568452"/>
              <a:gd name="connsiteX1" fmla="*/ 5056094 w 5056094"/>
              <a:gd name="connsiteY1" fmla="*/ 0 h 7568452"/>
              <a:gd name="connsiteX2" fmla="*/ 5056094 w 5056094"/>
              <a:gd name="connsiteY2" fmla="*/ 7568452 h 7568452"/>
              <a:gd name="connsiteX3" fmla="*/ 0 w 5056094"/>
              <a:gd name="connsiteY3" fmla="*/ 7568452 h 7568452"/>
            </a:gdLst>
            <a:ahLst/>
            <a:cxnLst>
              <a:cxn ang="0">
                <a:pos x="connsiteX0" y="connsiteY0"/>
              </a:cxn>
              <a:cxn ang="0">
                <a:pos x="connsiteX1" y="connsiteY1"/>
              </a:cxn>
              <a:cxn ang="0">
                <a:pos x="connsiteX2" y="connsiteY2"/>
              </a:cxn>
              <a:cxn ang="0">
                <a:pos x="connsiteX3" y="connsiteY3"/>
              </a:cxn>
            </a:cxnLst>
            <a:rect l="l" t="t" r="r" b="b"/>
            <a:pathLst>
              <a:path w="5056094" h="7568452">
                <a:moveTo>
                  <a:pt x="0" y="0"/>
                </a:moveTo>
                <a:lnTo>
                  <a:pt x="5056094" y="0"/>
                </a:lnTo>
                <a:lnTo>
                  <a:pt x="5056094" y="7568452"/>
                </a:lnTo>
                <a:lnTo>
                  <a:pt x="0" y="7568452"/>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20" name="Picture Placeholder 19">
            <a:extLst>
              <a:ext uri="{FF2B5EF4-FFF2-40B4-BE49-F238E27FC236}">
                <a16:creationId xmlns:a16="http://schemas.microsoft.com/office/drawing/2014/main" id="{3A7E1B70-4896-4420-9B1A-599688791894}"/>
              </a:ext>
            </a:extLst>
          </p:cNvPr>
          <p:cNvSpPr>
            <a:spLocks noGrp="1"/>
          </p:cNvSpPr>
          <p:nvPr>
            <p:ph type="pic" sz="quarter" idx="43"/>
          </p:nvPr>
        </p:nvSpPr>
        <p:spPr>
          <a:xfrm>
            <a:off x="8822504" y="1156447"/>
            <a:ext cx="2527718" cy="3784226"/>
          </a:xfrm>
          <a:custGeom>
            <a:avLst/>
            <a:gdLst>
              <a:gd name="connsiteX0" fmla="*/ 0 w 5056094"/>
              <a:gd name="connsiteY0" fmla="*/ 0 h 7568452"/>
              <a:gd name="connsiteX1" fmla="*/ 5056094 w 5056094"/>
              <a:gd name="connsiteY1" fmla="*/ 0 h 7568452"/>
              <a:gd name="connsiteX2" fmla="*/ 5056094 w 5056094"/>
              <a:gd name="connsiteY2" fmla="*/ 7568452 h 7568452"/>
              <a:gd name="connsiteX3" fmla="*/ 0 w 5056094"/>
              <a:gd name="connsiteY3" fmla="*/ 7568452 h 7568452"/>
            </a:gdLst>
            <a:ahLst/>
            <a:cxnLst>
              <a:cxn ang="0">
                <a:pos x="connsiteX0" y="connsiteY0"/>
              </a:cxn>
              <a:cxn ang="0">
                <a:pos x="connsiteX1" y="connsiteY1"/>
              </a:cxn>
              <a:cxn ang="0">
                <a:pos x="connsiteX2" y="connsiteY2"/>
              </a:cxn>
              <a:cxn ang="0">
                <a:pos x="connsiteX3" y="connsiteY3"/>
              </a:cxn>
            </a:cxnLst>
            <a:rect l="l" t="t" r="r" b="b"/>
            <a:pathLst>
              <a:path w="5056094" h="7568452">
                <a:moveTo>
                  <a:pt x="0" y="0"/>
                </a:moveTo>
                <a:lnTo>
                  <a:pt x="5056094" y="0"/>
                </a:lnTo>
                <a:lnTo>
                  <a:pt x="5056094" y="7568452"/>
                </a:lnTo>
                <a:lnTo>
                  <a:pt x="0" y="7568452"/>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23379128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4A78B9B9-87C2-4E94-A516-96CFADBE2303}"/>
              </a:ext>
            </a:extLst>
          </p:cNvPr>
          <p:cNvSpPr>
            <a:spLocks noGrp="1"/>
          </p:cNvSpPr>
          <p:nvPr>
            <p:ph type="pic" sz="quarter" idx="40"/>
          </p:nvPr>
        </p:nvSpPr>
        <p:spPr>
          <a:xfrm>
            <a:off x="2205030" y="1237129"/>
            <a:ext cx="2527718" cy="3784226"/>
          </a:xfrm>
          <a:custGeom>
            <a:avLst/>
            <a:gdLst>
              <a:gd name="connsiteX0" fmla="*/ 0 w 5056094"/>
              <a:gd name="connsiteY0" fmla="*/ 0 h 7568452"/>
              <a:gd name="connsiteX1" fmla="*/ 5056094 w 5056094"/>
              <a:gd name="connsiteY1" fmla="*/ 0 h 7568452"/>
              <a:gd name="connsiteX2" fmla="*/ 5056094 w 5056094"/>
              <a:gd name="connsiteY2" fmla="*/ 7568452 h 7568452"/>
              <a:gd name="connsiteX3" fmla="*/ 0 w 5056094"/>
              <a:gd name="connsiteY3" fmla="*/ 7568452 h 7568452"/>
            </a:gdLst>
            <a:ahLst/>
            <a:cxnLst>
              <a:cxn ang="0">
                <a:pos x="connsiteX0" y="connsiteY0"/>
              </a:cxn>
              <a:cxn ang="0">
                <a:pos x="connsiteX1" y="connsiteY1"/>
              </a:cxn>
              <a:cxn ang="0">
                <a:pos x="connsiteX2" y="connsiteY2"/>
              </a:cxn>
              <a:cxn ang="0">
                <a:pos x="connsiteX3" y="connsiteY3"/>
              </a:cxn>
            </a:cxnLst>
            <a:rect l="l" t="t" r="r" b="b"/>
            <a:pathLst>
              <a:path w="5056094" h="7568452">
                <a:moveTo>
                  <a:pt x="0" y="0"/>
                </a:moveTo>
                <a:lnTo>
                  <a:pt x="5056094" y="0"/>
                </a:lnTo>
                <a:lnTo>
                  <a:pt x="5056094" y="7568452"/>
                </a:lnTo>
                <a:lnTo>
                  <a:pt x="0" y="7568452"/>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8" name="Picture Placeholder 17">
            <a:extLst>
              <a:ext uri="{FF2B5EF4-FFF2-40B4-BE49-F238E27FC236}">
                <a16:creationId xmlns:a16="http://schemas.microsoft.com/office/drawing/2014/main" id="{61909BFB-BB38-4018-AAEC-7D2EF2E710CF}"/>
              </a:ext>
            </a:extLst>
          </p:cNvPr>
          <p:cNvSpPr>
            <a:spLocks noGrp="1"/>
          </p:cNvSpPr>
          <p:nvPr>
            <p:ph type="pic" sz="quarter" idx="41"/>
          </p:nvPr>
        </p:nvSpPr>
        <p:spPr>
          <a:xfrm>
            <a:off x="4832141" y="1237129"/>
            <a:ext cx="2527718" cy="3784226"/>
          </a:xfrm>
          <a:custGeom>
            <a:avLst/>
            <a:gdLst>
              <a:gd name="connsiteX0" fmla="*/ 0 w 5056094"/>
              <a:gd name="connsiteY0" fmla="*/ 0 h 7568452"/>
              <a:gd name="connsiteX1" fmla="*/ 5056094 w 5056094"/>
              <a:gd name="connsiteY1" fmla="*/ 0 h 7568452"/>
              <a:gd name="connsiteX2" fmla="*/ 5056094 w 5056094"/>
              <a:gd name="connsiteY2" fmla="*/ 7568452 h 7568452"/>
              <a:gd name="connsiteX3" fmla="*/ 0 w 5056094"/>
              <a:gd name="connsiteY3" fmla="*/ 7568452 h 7568452"/>
            </a:gdLst>
            <a:ahLst/>
            <a:cxnLst>
              <a:cxn ang="0">
                <a:pos x="connsiteX0" y="connsiteY0"/>
              </a:cxn>
              <a:cxn ang="0">
                <a:pos x="connsiteX1" y="connsiteY1"/>
              </a:cxn>
              <a:cxn ang="0">
                <a:pos x="connsiteX2" y="connsiteY2"/>
              </a:cxn>
              <a:cxn ang="0">
                <a:pos x="connsiteX3" y="connsiteY3"/>
              </a:cxn>
            </a:cxnLst>
            <a:rect l="l" t="t" r="r" b="b"/>
            <a:pathLst>
              <a:path w="5056094" h="7568452">
                <a:moveTo>
                  <a:pt x="0" y="0"/>
                </a:moveTo>
                <a:lnTo>
                  <a:pt x="5056094" y="0"/>
                </a:lnTo>
                <a:lnTo>
                  <a:pt x="5056094" y="7568452"/>
                </a:lnTo>
                <a:lnTo>
                  <a:pt x="0" y="7568452"/>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9" name="Picture Placeholder 18">
            <a:extLst>
              <a:ext uri="{FF2B5EF4-FFF2-40B4-BE49-F238E27FC236}">
                <a16:creationId xmlns:a16="http://schemas.microsoft.com/office/drawing/2014/main" id="{56481C08-79AF-4EEB-B132-E05B8BF1A281}"/>
              </a:ext>
            </a:extLst>
          </p:cNvPr>
          <p:cNvSpPr>
            <a:spLocks noGrp="1"/>
          </p:cNvSpPr>
          <p:nvPr>
            <p:ph type="pic" sz="quarter" idx="42"/>
          </p:nvPr>
        </p:nvSpPr>
        <p:spPr>
          <a:xfrm>
            <a:off x="7459252" y="1237129"/>
            <a:ext cx="2527718" cy="3784226"/>
          </a:xfrm>
          <a:custGeom>
            <a:avLst/>
            <a:gdLst>
              <a:gd name="connsiteX0" fmla="*/ 0 w 5056094"/>
              <a:gd name="connsiteY0" fmla="*/ 0 h 7568452"/>
              <a:gd name="connsiteX1" fmla="*/ 5056094 w 5056094"/>
              <a:gd name="connsiteY1" fmla="*/ 0 h 7568452"/>
              <a:gd name="connsiteX2" fmla="*/ 5056094 w 5056094"/>
              <a:gd name="connsiteY2" fmla="*/ 7568452 h 7568452"/>
              <a:gd name="connsiteX3" fmla="*/ 0 w 5056094"/>
              <a:gd name="connsiteY3" fmla="*/ 7568452 h 7568452"/>
            </a:gdLst>
            <a:ahLst/>
            <a:cxnLst>
              <a:cxn ang="0">
                <a:pos x="connsiteX0" y="connsiteY0"/>
              </a:cxn>
              <a:cxn ang="0">
                <a:pos x="connsiteX1" y="connsiteY1"/>
              </a:cxn>
              <a:cxn ang="0">
                <a:pos x="connsiteX2" y="connsiteY2"/>
              </a:cxn>
              <a:cxn ang="0">
                <a:pos x="connsiteX3" y="connsiteY3"/>
              </a:cxn>
            </a:cxnLst>
            <a:rect l="l" t="t" r="r" b="b"/>
            <a:pathLst>
              <a:path w="5056094" h="7568452">
                <a:moveTo>
                  <a:pt x="0" y="0"/>
                </a:moveTo>
                <a:lnTo>
                  <a:pt x="5056094" y="0"/>
                </a:lnTo>
                <a:lnTo>
                  <a:pt x="5056094" y="7568452"/>
                </a:lnTo>
                <a:lnTo>
                  <a:pt x="0" y="7568452"/>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2773040517"/>
      </p:ext>
    </p:extLst>
  </p:cSld>
  <p:clrMapOvr>
    <a:masterClrMapping/>
  </p:clrMapOvr>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4A78B9B9-87C2-4E94-A516-96CFADBE2303}"/>
              </a:ext>
            </a:extLst>
          </p:cNvPr>
          <p:cNvSpPr>
            <a:spLocks noGrp="1"/>
          </p:cNvSpPr>
          <p:nvPr>
            <p:ph type="pic" sz="quarter" idx="40"/>
          </p:nvPr>
        </p:nvSpPr>
        <p:spPr>
          <a:xfrm>
            <a:off x="820163" y="1536887"/>
            <a:ext cx="5297451" cy="3784226"/>
          </a:xfrm>
          <a:custGeom>
            <a:avLst/>
            <a:gdLst>
              <a:gd name="connsiteX0" fmla="*/ 0 w 5056094"/>
              <a:gd name="connsiteY0" fmla="*/ 0 h 7568452"/>
              <a:gd name="connsiteX1" fmla="*/ 5056094 w 5056094"/>
              <a:gd name="connsiteY1" fmla="*/ 0 h 7568452"/>
              <a:gd name="connsiteX2" fmla="*/ 5056094 w 5056094"/>
              <a:gd name="connsiteY2" fmla="*/ 7568452 h 7568452"/>
              <a:gd name="connsiteX3" fmla="*/ 0 w 5056094"/>
              <a:gd name="connsiteY3" fmla="*/ 7568452 h 7568452"/>
            </a:gdLst>
            <a:ahLst/>
            <a:cxnLst>
              <a:cxn ang="0">
                <a:pos x="connsiteX0" y="connsiteY0"/>
              </a:cxn>
              <a:cxn ang="0">
                <a:pos x="connsiteX1" y="connsiteY1"/>
              </a:cxn>
              <a:cxn ang="0">
                <a:pos x="connsiteX2" y="connsiteY2"/>
              </a:cxn>
              <a:cxn ang="0">
                <a:pos x="connsiteX3" y="connsiteY3"/>
              </a:cxn>
            </a:cxnLst>
            <a:rect l="l" t="t" r="r" b="b"/>
            <a:pathLst>
              <a:path w="5056094" h="7568452">
                <a:moveTo>
                  <a:pt x="0" y="0"/>
                </a:moveTo>
                <a:lnTo>
                  <a:pt x="5056094" y="0"/>
                </a:lnTo>
                <a:lnTo>
                  <a:pt x="5056094" y="7568452"/>
                </a:lnTo>
                <a:lnTo>
                  <a:pt x="0" y="7568452"/>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6" name="Picture Placeholder 5">
            <a:extLst>
              <a:ext uri="{FF2B5EF4-FFF2-40B4-BE49-F238E27FC236}">
                <a16:creationId xmlns:a16="http://schemas.microsoft.com/office/drawing/2014/main" id="{F629835A-B777-47DB-A9E0-41743E09CD88}"/>
              </a:ext>
            </a:extLst>
          </p:cNvPr>
          <p:cNvSpPr>
            <a:spLocks noGrp="1"/>
          </p:cNvSpPr>
          <p:nvPr>
            <p:ph type="pic" sz="quarter" idx="41"/>
          </p:nvPr>
        </p:nvSpPr>
        <p:spPr>
          <a:xfrm>
            <a:off x="6258464" y="1536887"/>
            <a:ext cx="5297451" cy="3784226"/>
          </a:xfrm>
          <a:custGeom>
            <a:avLst/>
            <a:gdLst>
              <a:gd name="connsiteX0" fmla="*/ 0 w 5056094"/>
              <a:gd name="connsiteY0" fmla="*/ 0 h 7568452"/>
              <a:gd name="connsiteX1" fmla="*/ 5056094 w 5056094"/>
              <a:gd name="connsiteY1" fmla="*/ 0 h 7568452"/>
              <a:gd name="connsiteX2" fmla="*/ 5056094 w 5056094"/>
              <a:gd name="connsiteY2" fmla="*/ 7568452 h 7568452"/>
              <a:gd name="connsiteX3" fmla="*/ 0 w 5056094"/>
              <a:gd name="connsiteY3" fmla="*/ 7568452 h 7568452"/>
            </a:gdLst>
            <a:ahLst/>
            <a:cxnLst>
              <a:cxn ang="0">
                <a:pos x="connsiteX0" y="connsiteY0"/>
              </a:cxn>
              <a:cxn ang="0">
                <a:pos x="connsiteX1" y="connsiteY1"/>
              </a:cxn>
              <a:cxn ang="0">
                <a:pos x="connsiteX2" y="connsiteY2"/>
              </a:cxn>
              <a:cxn ang="0">
                <a:pos x="connsiteX3" y="connsiteY3"/>
              </a:cxn>
            </a:cxnLst>
            <a:rect l="l" t="t" r="r" b="b"/>
            <a:pathLst>
              <a:path w="5056094" h="7568452">
                <a:moveTo>
                  <a:pt x="0" y="0"/>
                </a:moveTo>
                <a:lnTo>
                  <a:pt x="5056094" y="0"/>
                </a:lnTo>
                <a:lnTo>
                  <a:pt x="5056094" y="7568452"/>
                </a:lnTo>
                <a:lnTo>
                  <a:pt x="0" y="7568452"/>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3962202837"/>
      </p:ext>
    </p:extLst>
  </p:cSld>
  <p:clrMapOvr>
    <a:masterClrMapping/>
  </p:clrMapOvr>
  <p:extLst>
    <p:ext uri="{DCECCB84-F9BA-43D5-87BE-67443E8EF086}">
      <p15:sldGuideLst xmlns:p15="http://schemas.microsoft.com/office/powerpoint/2012/main">
        <p15:guide id="1" orient="horz" pos="4320">
          <p15:clr>
            <a:srgbClr val="FBAE40"/>
          </p15:clr>
        </p15:guide>
        <p15:guide id="2" pos="780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4A78B9B9-87C2-4E94-A516-96CFADBE2303}"/>
              </a:ext>
            </a:extLst>
          </p:cNvPr>
          <p:cNvSpPr>
            <a:spLocks noGrp="1"/>
          </p:cNvSpPr>
          <p:nvPr>
            <p:ph type="pic" sz="quarter" idx="40"/>
          </p:nvPr>
        </p:nvSpPr>
        <p:spPr>
          <a:xfrm>
            <a:off x="470586" y="443753"/>
            <a:ext cx="8812305" cy="5607424"/>
          </a:xfrm>
          <a:custGeom>
            <a:avLst/>
            <a:gdLst>
              <a:gd name="connsiteX0" fmla="*/ 0 w 5056094"/>
              <a:gd name="connsiteY0" fmla="*/ 0 h 7568452"/>
              <a:gd name="connsiteX1" fmla="*/ 5056094 w 5056094"/>
              <a:gd name="connsiteY1" fmla="*/ 0 h 7568452"/>
              <a:gd name="connsiteX2" fmla="*/ 5056094 w 5056094"/>
              <a:gd name="connsiteY2" fmla="*/ 7568452 h 7568452"/>
              <a:gd name="connsiteX3" fmla="*/ 0 w 5056094"/>
              <a:gd name="connsiteY3" fmla="*/ 7568452 h 7568452"/>
            </a:gdLst>
            <a:ahLst/>
            <a:cxnLst>
              <a:cxn ang="0">
                <a:pos x="connsiteX0" y="connsiteY0"/>
              </a:cxn>
              <a:cxn ang="0">
                <a:pos x="connsiteX1" y="connsiteY1"/>
              </a:cxn>
              <a:cxn ang="0">
                <a:pos x="connsiteX2" y="connsiteY2"/>
              </a:cxn>
              <a:cxn ang="0">
                <a:pos x="connsiteX3" y="connsiteY3"/>
              </a:cxn>
            </a:cxnLst>
            <a:rect l="l" t="t" r="r" b="b"/>
            <a:pathLst>
              <a:path w="5056094" h="7568452">
                <a:moveTo>
                  <a:pt x="0" y="0"/>
                </a:moveTo>
                <a:lnTo>
                  <a:pt x="5056094" y="0"/>
                </a:lnTo>
                <a:lnTo>
                  <a:pt x="5056094" y="7568452"/>
                </a:lnTo>
                <a:lnTo>
                  <a:pt x="0" y="7568452"/>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4022214568"/>
      </p:ext>
    </p:extLst>
  </p:cSld>
  <p:clrMapOvr>
    <a:masterClrMapping/>
  </p:clrMapOvr>
  <p:extLst>
    <p:ext uri="{DCECCB84-F9BA-43D5-87BE-67443E8EF086}">
      <p15:sldGuideLst xmlns:p15="http://schemas.microsoft.com/office/powerpoint/2012/main">
        <p15:guide id="1" orient="horz" pos="4320">
          <p15:clr>
            <a:srgbClr val="FBAE40"/>
          </p15:clr>
        </p15:guide>
        <p15:guide id="2" pos="780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346690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6_Custom Layout">
    <p:spTree>
      <p:nvGrpSpPr>
        <p:cNvPr id="1" name=""/>
        <p:cNvGrpSpPr/>
        <p:nvPr/>
      </p:nvGrpSpPr>
      <p:grpSpPr>
        <a:xfrm>
          <a:off x="0" y="0"/>
          <a:ext cx="0" cy="0"/>
          <a:chOff x="0" y="0"/>
          <a:chExt cx="0" cy="0"/>
        </a:xfrm>
      </p:grpSpPr>
      <p:sp>
        <p:nvSpPr>
          <p:cNvPr id="3" name="Picture Placeholder 6"/>
          <p:cNvSpPr>
            <a:spLocks noGrp="1"/>
          </p:cNvSpPr>
          <p:nvPr>
            <p:ph type="pic" sz="quarter" idx="38"/>
          </p:nvPr>
        </p:nvSpPr>
        <p:spPr>
          <a:xfrm>
            <a:off x="1" y="0"/>
            <a:ext cx="3048000" cy="2971800"/>
          </a:xfrm>
          <a:prstGeom prst="rect">
            <a:avLst/>
          </a:prstGeom>
          <a:pattFill prst="pct60">
            <a:fgClr>
              <a:srgbClr val="FFFFFF"/>
            </a:fgClr>
            <a:bgClr>
              <a:srgbClr val="E6E9EE"/>
            </a:bgClr>
          </a:pattFill>
        </p:spPr>
        <p:txBody>
          <a:bodyPr/>
          <a:lstStyle>
            <a:lvl1pPr>
              <a:defRPr lang="en-US"/>
            </a:lvl1pPr>
          </a:lstStyle>
          <a:p>
            <a:pPr lvl="0"/>
            <a:endParaRPr lang="en-US"/>
          </a:p>
        </p:txBody>
      </p:sp>
      <p:sp>
        <p:nvSpPr>
          <p:cNvPr id="12" name="Picture Placeholder 6"/>
          <p:cNvSpPr>
            <a:spLocks noGrp="1"/>
          </p:cNvSpPr>
          <p:nvPr>
            <p:ph type="pic" sz="quarter" idx="39"/>
          </p:nvPr>
        </p:nvSpPr>
        <p:spPr>
          <a:xfrm>
            <a:off x="3048000" y="0"/>
            <a:ext cx="3048000" cy="2971800"/>
          </a:xfrm>
          <a:prstGeom prst="rect">
            <a:avLst/>
          </a:prstGeom>
          <a:pattFill prst="pct60">
            <a:fgClr>
              <a:srgbClr val="FFFFFF"/>
            </a:fgClr>
            <a:bgClr>
              <a:srgbClr val="E6E9EE"/>
            </a:bgClr>
          </a:pattFill>
        </p:spPr>
        <p:txBody>
          <a:bodyPr/>
          <a:lstStyle>
            <a:lvl1pPr>
              <a:defRPr lang="en-US"/>
            </a:lvl1pPr>
          </a:lstStyle>
          <a:p>
            <a:pPr lvl="0"/>
            <a:endParaRPr lang="en-US"/>
          </a:p>
        </p:txBody>
      </p:sp>
      <p:sp>
        <p:nvSpPr>
          <p:cNvPr id="13" name="Picture Placeholder 6"/>
          <p:cNvSpPr>
            <a:spLocks noGrp="1"/>
          </p:cNvSpPr>
          <p:nvPr>
            <p:ph type="pic" sz="quarter" idx="40"/>
          </p:nvPr>
        </p:nvSpPr>
        <p:spPr>
          <a:xfrm>
            <a:off x="6096000" y="0"/>
            <a:ext cx="3048000" cy="2971800"/>
          </a:xfrm>
          <a:prstGeom prst="rect">
            <a:avLst/>
          </a:prstGeom>
          <a:pattFill prst="pct60">
            <a:fgClr>
              <a:srgbClr val="FFFFFF"/>
            </a:fgClr>
            <a:bgClr>
              <a:srgbClr val="E6E9EE"/>
            </a:bgClr>
          </a:pattFill>
        </p:spPr>
        <p:txBody>
          <a:bodyPr/>
          <a:lstStyle>
            <a:lvl1pPr>
              <a:defRPr lang="en-US"/>
            </a:lvl1pPr>
          </a:lstStyle>
          <a:p>
            <a:pPr lvl="0"/>
            <a:endParaRPr lang="en-US"/>
          </a:p>
        </p:txBody>
      </p:sp>
      <p:sp>
        <p:nvSpPr>
          <p:cNvPr id="14" name="Picture Placeholder 6"/>
          <p:cNvSpPr>
            <a:spLocks noGrp="1"/>
          </p:cNvSpPr>
          <p:nvPr>
            <p:ph type="pic" sz="quarter" idx="41"/>
          </p:nvPr>
        </p:nvSpPr>
        <p:spPr>
          <a:xfrm>
            <a:off x="9144000" y="0"/>
            <a:ext cx="3048000" cy="2971800"/>
          </a:xfrm>
          <a:prstGeom prst="rect">
            <a:avLst/>
          </a:prstGeom>
          <a:pattFill prst="pct60">
            <a:fgClr>
              <a:srgbClr val="FFFFFF"/>
            </a:fgClr>
            <a:bgClr>
              <a:srgbClr val="E6E9EE"/>
            </a:bgClr>
          </a:pattFill>
        </p:spPr>
        <p:txBody>
          <a:bodyPr/>
          <a:lstStyle>
            <a:lvl1pPr>
              <a:defRPr lang="en-US"/>
            </a:lvl1pPr>
          </a:lstStyle>
          <a:p>
            <a:pPr lvl="0"/>
            <a:endParaRPr lang="en-US"/>
          </a:p>
        </p:txBody>
      </p:sp>
    </p:spTree>
    <p:extLst>
      <p:ext uri="{BB962C8B-B14F-4D97-AF65-F5344CB8AC3E}">
        <p14:creationId xmlns:p14="http://schemas.microsoft.com/office/powerpoint/2010/main" val="4640761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47_Custom Layout">
    <p:spTree>
      <p:nvGrpSpPr>
        <p:cNvPr id="1" name=""/>
        <p:cNvGrpSpPr/>
        <p:nvPr/>
      </p:nvGrpSpPr>
      <p:grpSpPr>
        <a:xfrm>
          <a:off x="0" y="0"/>
          <a:ext cx="0" cy="0"/>
          <a:chOff x="0" y="0"/>
          <a:chExt cx="0" cy="0"/>
        </a:xfrm>
      </p:grpSpPr>
      <p:sp>
        <p:nvSpPr>
          <p:cNvPr id="3" name="Picture Placeholder 6"/>
          <p:cNvSpPr>
            <a:spLocks noGrp="1"/>
          </p:cNvSpPr>
          <p:nvPr>
            <p:ph type="pic" sz="quarter" idx="38"/>
          </p:nvPr>
        </p:nvSpPr>
        <p:spPr>
          <a:xfrm>
            <a:off x="866560" y="1401827"/>
            <a:ext cx="3319272" cy="2849026"/>
          </a:xfrm>
          <a:prstGeom prst="rect">
            <a:avLst/>
          </a:prstGeom>
          <a:pattFill prst="pct60">
            <a:fgClr>
              <a:srgbClr val="FFFFFF"/>
            </a:fgClr>
            <a:bgClr>
              <a:srgbClr val="C1C9D5"/>
            </a:bgClr>
          </a:pattFill>
        </p:spPr>
        <p:txBody>
          <a:bodyPr/>
          <a:lstStyle/>
          <a:p>
            <a:endParaRPr lang="en-US"/>
          </a:p>
        </p:txBody>
      </p:sp>
      <p:sp>
        <p:nvSpPr>
          <p:cNvPr id="4" name="Picture Placeholder 6"/>
          <p:cNvSpPr>
            <a:spLocks noGrp="1"/>
          </p:cNvSpPr>
          <p:nvPr>
            <p:ph type="pic" sz="quarter" idx="39"/>
          </p:nvPr>
        </p:nvSpPr>
        <p:spPr>
          <a:xfrm>
            <a:off x="4436365" y="1401827"/>
            <a:ext cx="3319272" cy="2849026"/>
          </a:xfrm>
          <a:prstGeom prst="rect">
            <a:avLst/>
          </a:prstGeom>
          <a:pattFill prst="pct60">
            <a:fgClr>
              <a:srgbClr val="FFFFFF"/>
            </a:fgClr>
            <a:bgClr>
              <a:srgbClr val="C1C9D5"/>
            </a:bgClr>
          </a:pattFill>
        </p:spPr>
        <p:txBody>
          <a:bodyPr/>
          <a:lstStyle>
            <a:lvl1pPr>
              <a:defRPr lang="en-US"/>
            </a:lvl1pPr>
          </a:lstStyle>
          <a:p>
            <a:pPr lvl="0"/>
            <a:endParaRPr lang="en-US"/>
          </a:p>
        </p:txBody>
      </p:sp>
      <p:sp>
        <p:nvSpPr>
          <p:cNvPr id="5" name="Picture Placeholder 6"/>
          <p:cNvSpPr>
            <a:spLocks noGrp="1"/>
          </p:cNvSpPr>
          <p:nvPr>
            <p:ph type="pic" sz="quarter" idx="40"/>
          </p:nvPr>
        </p:nvSpPr>
        <p:spPr>
          <a:xfrm>
            <a:off x="8006170" y="1401827"/>
            <a:ext cx="3319272" cy="2849026"/>
          </a:xfrm>
          <a:prstGeom prst="rect">
            <a:avLst/>
          </a:prstGeom>
          <a:pattFill prst="pct60">
            <a:fgClr>
              <a:srgbClr val="FFFFFF"/>
            </a:fgClr>
            <a:bgClr>
              <a:srgbClr val="C1C9D5"/>
            </a:bgClr>
          </a:pattFill>
        </p:spPr>
        <p:txBody>
          <a:bodyPr/>
          <a:lstStyle>
            <a:lvl1pPr>
              <a:defRPr lang="en-US"/>
            </a:lvl1pPr>
          </a:lstStyle>
          <a:p>
            <a:pPr lvl="0"/>
            <a:endParaRPr lang="en-US"/>
          </a:p>
        </p:txBody>
      </p:sp>
    </p:spTree>
    <p:extLst>
      <p:ext uri="{BB962C8B-B14F-4D97-AF65-F5344CB8AC3E}">
        <p14:creationId xmlns:p14="http://schemas.microsoft.com/office/powerpoint/2010/main" val="41809665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48_Custom Layout">
    <p:spTree>
      <p:nvGrpSpPr>
        <p:cNvPr id="1" name=""/>
        <p:cNvGrpSpPr/>
        <p:nvPr/>
      </p:nvGrpSpPr>
      <p:grpSpPr>
        <a:xfrm>
          <a:off x="0" y="0"/>
          <a:ext cx="0" cy="0"/>
          <a:chOff x="0" y="0"/>
          <a:chExt cx="0" cy="0"/>
        </a:xfrm>
      </p:grpSpPr>
      <p:sp>
        <p:nvSpPr>
          <p:cNvPr id="12" name="Picture Placeholder 6"/>
          <p:cNvSpPr>
            <a:spLocks noGrp="1"/>
          </p:cNvSpPr>
          <p:nvPr>
            <p:ph type="pic" sz="quarter" idx="38"/>
          </p:nvPr>
        </p:nvSpPr>
        <p:spPr>
          <a:xfrm>
            <a:off x="47898" y="33384"/>
            <a:ext cx="3684105" cy="3352754"/>
          </a:xfrm>
          <a:prstGeom prst="rect">
            <a:avLst/>
          </a:prstGeom>
          <a:pattFill prst="pct60">
            <a:fgClr>
              <a:srgbClr val="FFFFFF"/>
            </a:fgClr>
            <a:bgClr>
              <a:srgbClr val="E6E9EE"/>
            </a:bgClr>
          </a:pattFill>
        </p:spPr>
        <p:txBody>
          <a:bodyPr/>
          <a:lstStyle>
            <a:lvl1pPr>
              <a:defRPr lang="en-US"/>
            </a:lvl1pPr>
          </a:lstStyle>
          <a:p>
            <a:pPr lvl="0"/>
            <a:endParaRPr lang="en-US"/>
          </a:p>
        </p:txBody>
      </p:sp>
      <p:sp>
        <p:nvSpPr>
          <p:cNvPr id="13" name="Picture Placeholder 6"/>
          <p:cNvSpPr>
            <a:spLocks noGrp="1"/>
          </p:cNvSpPr>
          <p:nvPr>
            <p:ph type="pic" sz="quarter" idx="39"/>
          </p:nvPr>
        </p:nvSpPr>
        <p:spPr>
          <a:xfrm>
            <a:off x="3783356" y="33384"/>
            <a:ext cx="3684105" cy="3352754"/>
          </a:xfrm>
          <a:prstGeom prst="rect">
            <a:avLst/>
          </a:prstGeom>
          <a:pattFill prst="pct60">
            <a:fgClr>
              <a:srgbClr val="FFFFFF"/>
            </a:fgClr>
            <a:bgClr>
              <a:srgbClr val="E6E9EE"/>
            </a:bgClr>
          </a:pattFill>
        </p:spPr>
        <p:txBody>
          <a:bodyPr/>
          <a:lstStyle>
            <a:lvl1pPr>
              <a:defRPr lang="en-US"/>
            </a:lvl1pPr>
          </a:lstStyle>
          <a:p>
            <a:pPr lvl="0"/>
            <a:endParaRPr lang="en-US"/>
          </a:p>
        </p:txBody>
      </p:sp>
      <p:sp>
        <p:nvSpPr>
          <p:cNvPr id="14" name="Picture Placeholder 6"/>
          <p:cNvSpPr>
            <a:spLocks noGrp="1"/>
          </p:cNvSpPr>
          <p:nvPr>
            <p:ph type="pic" sz="quarter" idx="40"/>
          </p:nvPr>
        </p:nvSpPr>
        <p:spPr>
          <a:xfrm>
            <a:off x="3783356" y="3429000"/>
            <a:ext cx="3684105" cy="3384186"/>
          </a:xfrm>
          <a:prstGeom prst="rect">
            <a:avLst/>
          </a:prstGeom>
          <a:pattFill prst="pct60">
            <a:fgClr>
              <a:srgbClr val="FFFFFF"/>
            </a:fgClr>
            <a:bgClr>
              <a:srgbClr val="E6E9EE"/>
            </a:bgClr>
          </a:pattFill>
        </p:spPr>
        <p:txBody>
          <a:bodyPr/>
          <a:lstStyle>
            <a:lvl1pPr>
              <a:defRPr lang="en-US"/>
            </a:lvl1pPr>
          </a:lstStyle>
          <a:p>
            <a:pPr lvl="0"/>
            <a:endParaRPr lang="en-US"/>
          </a:p>
        </p:txBody>
      </p:sp>
      <p:sp>
        <p:nvSpPr>
          <p:cNvPr id="15" name="Picture Placeholder 6"/>
          <p:cNvSpPr>
            <a:spLocks noGrp="1"/>
          </p:cNvSpPr>
          <p:nvPr>
            <p:ph type="pic" sz="quarter" idx="41"/>
          </p:nvPr>
        </p:nvSpPr>
        <p:spPr>
          <a:xfrm>
            <a:off x="47898" y="3429000"/>
            <a:ext cx="3684105" cy="3384186"/>
          </a:xfrm>
          <a:prstGeom prst="rect">
            <a:avLst/>
          </a:prstGeom>
          <a:pattFill prst="pct60">
            <a:fgClr>
              <a:srgbClr val="FFFFFF"/>
            </a:fgClr>
            <a:bgClr>
              <a:srgbClr val="E6E9EE"/>
            </a:bgClr>
          </a:pattFill>
        </p:spPr>
        <p:txBody>
          <a:bodyPr/>
          <a:lstStyle>
            <a:lvl1pPr>
              <a:defRPr lang="en-US"/>
            </a:lvl1pPr>
          </a:lstStyle>
          <a:p>
            <a:pPr lvl="0"/>
            <a:endParaRPr lang="en-US"/>
          </a:p>
        </p:txBody>
      </p:sp>
    </p:spTree>
    <p:extLst>
      <p:ext uri="{BB962C8B-B14F-4D97-AF65-F5344CB8AC3E}">
        <p14:creationId xmlns:p14="http://schemas.microsoft.com/office/powerpoint/2010/main" val="644861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74B9F-8991-4C22-9E38-1B652184BD78}"/>
              </a:ext>
            </a:extLst>
          </p:cNvPr>
          <p:cNvSpPr>
            <a:spLocks noGrp="1"/>
          </p:cNvSpPr>
          <p:nvPr>
            <p:ph type="title"/>
          </p:nvPr>
        </p:nvSpPr>
        <p:spPr/>
        <p:txBody>
          <a:bodyPr/>
          <a:lstStyle/>
          <a:p>
            <a:r>
              <a:rPr lang="en-US"/>
              <a:t>Click to edit Master title style</a:t>
            </a:r>
            <a:endParaRPr lang="fa-IR"/>
          </a:p>
        </p:txBody>
      </p:sp>
      <p:sp>
        <p:nvSpPr>
          <p:cNvPr id="3" name="Date Placeholder 2">
            <a:extLst>
              <a:ext uri="{FF2B5EF4-FFF2-40B4-BE49-F238E27FC236}">
                <a16:creationId xmlns:a16="http://schemas.microsoft.com/office/drawing/2014/main" id="{48D6BE67-1896-42F6-B271-62BB797A5DC7}"/>
              </a:ext>
            </a:extLst>
          </p:cNvPr>
          <p:cNvSpPr>
            <a:spLocks noGrp="1"/>
          </p:cNvSpPr>
          <p:nvPr>
            <p:ph type="dt" sz="half" idx="10"/>
          </p:nvPr>
        </p:nvSpPr>
        <p:spPr/>
        <p:txBody>
          <a:bodyPr/>
          <a:lstStyle/>
          <a:p>
            <a:fld id="{EB16E84C-62E9-4C49-ADAC-C5494B3B9404}" type="datetimeFigureOut">
              <a:rPr lang="fa-IR" smtClean="0"/>
              <a:t>26/11/1447</a:t>
            </a:fld>
            <a:endParaRPr lang="fa-IR"/>
          </a:p>
        </p:txBody>
      </p:sp>
      <p:sp>
        <p:nvSpPr>
          <p:cNvPr id="4" name="Footer Placeholder 3">
            <a:extLst>
              <a:ext uri="{FF2B5EF4-FFF2-40B4-BE49-F238E27FC236}">
                <a16:creationId xmlns:a16="http://schemas.microsoft.com/office/drawing/2014/main" id="{25118EA2-CA76-46CE-B7B9-8DE5BD49F952}"/>
              </a:ext>
            </a:extLst>
          </p:cNvPr>
          <p:cNvSpPr>
            <a:spLocks noGrp="1"/>
          </p:cNvSpPr>
          <p:nvPr>
            <p:ph type="ftr" sz="quarter" idx="11"/>
          </p:nvPr>
        </p:nvSpPr>
        <p:spPr/>
        <p:txBody>
          <a:bodyPr/>
          <a:lstStyle/>
          <a:p>
            <a:endParaRPr lang="fa-IR"/>
          </a:p>
        </p:txBody>
      </p:sp>
      <p:sp>
        <p:nvSpPr>
          <p:cNvPr id="5" name="Slide Number Placeholder 4">
            <a:extLst>
              <a:ext uri="{FF2B5EF4-FFF2-40B4-BE49-F238E27FC236}">
                <a16:creationId xmlns:a16="http://schemas.microsoft.com/office/drawing/2014/main" id="{192FDBE3-E0A7-42F4-B51B-389670AF6595}"/>
              </a:ext>
            </a:extLst>
          </p:cNvPr>
          <p:cNvSpPr>
            <a:spLocks noGrp="1"/>
          </p:cNvSpPr>
          <p:nvPr>
            <p:ph type="sldNum" sz="quarter" idx="12"/>
          </p:nvPr>
        </p:nvSpPr>
        <p:spPr/>
        <p:txBody>
          <a:bodyPr/>
          <a:lstStyle/>
          <a:p>
            <a:fld id="{0AA38057-BFD9-42C5-9238-3B88933F332E}" type="slidenum">
              <a:rPr lang="fa-IR" smtClean="0"/>
              <a:t>‹#›</a:t>
            </a:fld>
            <a:endParaRPr lang="fa-IR"/>
          </a:p>
        </p:txBody>
      </p:sp>
    </p:spTree>
    <p:extLst>
      <p:ext uri="{BB962C8B-B14F-4D97-AF65-F5344CB8AC3E}">
        <p14:creationId xmlns:p14="http://schemas.microsoft.com/office/powerpoint/2010/main" val="347999787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Team-Morph-01">
    <p:spTree>
      <p:nvGrpSpPr>
        <p:cNvPr id="1" name=""/>
        <p:cNvGrpSpPr/>
        <p:nvPr/>
      </p:nvGrpSpPr>
      <p:grpSpPr>
        <a:xfrm>
          <a:off x="0" y="0"/>
          <a:ext cx="0" cy="0"/>
          <a:chOff x="0" y="0"/>
          <a:chExt cx="0" cy="0"/>
        </a:xfrm>
      </p:grpSpPr>
      <p:sp>
        <p:nvSpPr>
          <p:cNvPr id="4" name="Picture Placeholder 6"/>
          <p:cNvSpPr>
            <a:spLocks noGrp="1"/>
          </p:cNvSpPr>
          <p:nvPr>
            <p:ph type="pic" sz="quarter" idx="39"/>
          </p:nvPr>
        </p:nvSpPr>
        <p:spPr>
          <a:xfrm>
            <a:off x="1149628" y="2093844"/>
            <a:ext cx="1888435" cy="2292626"/>
          </a:xfrm>
          <a:prstGeom prst="rect">
            <a:avLst/>
          </a:prstGeom>
          <a:pattFill prst="pct60">
            <a:fgClr>
              <a:srgbClr val="FFFFFF"/>
            </a:fgClr>
            <a:bgClr>
              <a:srgbClr val="E6E9EE"/>
            </a:bgClr>
          </a:pattFill>
        </p:spPr>
        <p:txBody>
          <a:bodyPr anchor="ctr"/>
          <a:lstStyle>
            <a:lvl1pPr>
              <a:defRPr lang="en-US"/>
            </a:lvl1pPr>
          </a:lstStyle>
          <a:p>
            <a:pPr lvl="0"/>
            <a:endParaRPr lang="en-US"/>
          </a:p>
        </p:txBody>
      </p:sp>
      <p:sp>
        <p:nvSpPr>
          <p:cNvPr id="7" name="Picture Placeholder 6"/>
          <p:cNvSpPr>
            <a:spLocks noGrp="1"/>
          </p:cNvSpPr>
          <p:nvPr>
            <p:ph type="pic" sz="quarter" idx="40"/>
          </p:nvPr>
        </p:nvSpPr>
        <p:spPr>
          <a:xfrm>
            <a:off x="3157331" y="2093844"/>
            <a:ext cx="1888435" cy="2292626"/>
          </a:xfrm>
          <a:prstGeom prst="rect">
            <a:avLst/>
          </a:prstGeom>
          <a:pattFill prst="pct60">
            <a:fgClr>
              <a:srgbClr val="FFFFFF"/>
            </a:fgClr>
            <a:bgClr>
              <a:srgbClr val="E6E9EE"/>
            </a:bgClr>
          </a:pattFill>
        </p:spPr>
        <p:txBody>
          <a:bodyPr anchor="ctr"/>
          <a:lstStyle>
            <a:lvl1pPr>
              <a:defRPr lang="en-US"/>
            </a:lvl1pPr>
          </a:lstStyle>
          <a:p>
            <a:pPr lvl="0"/>
            <a:endParaRPr lang="en-US"/>
          </a:p>
        </p:txBody>
      </p:sp>
      <p:sp>
        <p:nvSpPr>
          <p:cNvPr id="8" name="Picture Placeholder 6"/>
          <p:cNvSpPr>
            <a:spLocks noGrp="1"/>
          </p:cNvSpPr>
          <p:nvPr>
            <p:ph type="pic" sz="quarter" idx="41"/>
          </p:nvPr>
        </p:nvSpPr>
        <p:spPr>
          <a:xfrm>
            <a:off x="5165035" y="2093844"/>
            <a:ext cx="1888435" cy="2292626"/>
          </a:xfrm>
          <a:prstGeom prst="rect">
            <a:avLst/>
          </a:prstGeom>
          <a:pattFill prst="pct60">
            <a:fgClr>
              <a:srgbClr val="FFFFFF"/>
            </a:fgClr>
            <a:bgClr>
              <a:srgbClr val="E6E9EE"/>
            </a:bgClr>
          </a:pattFill>
        </p:spPr>
        <p:txBody>
          <a:bodyPr anchor="ctr"/>
          <a:lstStyle>
            <a:lvl1pPr>
              <a:defRPr lang="en-US"/>
            </a:lvl1pPr>
          </a:lstStyle>
          <a:p>
            <a:pPr lvl="0"/>
            <a:endParaRPr lang="en-US"/>
          </a:p>
        </p:txBody>
      </p:sp>
      <p:sp>
        <p:nvSpPr>
          <p:cNvPr id="9" name="Picture Placeholder 6"/>
          <p:cNvSpPr>
            <a:spLocks noGrp="1"/>
          </p:cNvSpPr>
          <p:nvPr>
            <p:ph type="pic" sz="quarter" idx="42"/>
          </p:nvPr>
        </p:nvSpPr>
        <p:spPr>
          <a:xfrm>
            <a:off x="7172738" y="2093844"/>
            <a:ext cx="1888435" cy="2292626"/>
          </a:xfrm>
          <a:prstGeom prst="rect">
            <a:avLst/>
          </a:prstGeom>
          <a:pattFill prst="pct60">
            <a:fgClr>
              <a:srgbClr val="FFFFFF"/>
            </a:fgClr>
            <a:bgClr>
              <a:srgbClr val="E6E9EE"/>
            </a:bgClr>
          </a:pattFill>
        </p:spPr>
        <p:txBody>
          <a:bodyPr anchor="ctr"/>
          <a:lstStyle>
            <a:lvl1pPr>
              <a:defRPr lang="en-US"/>
            </a:lvl1pPr>
          </a:lstStyle>
          <a:p>
            <a:pPr lvl="0"/>
            <a:endParaRPr lang="en-US"/>
          </a:p>
        </p:txBody>
      </p:sp>
      <p:sp>
        <p:nvSpPr>
          <p:cNvPr id="10" name="Picture Placeholder 6"/>
          <p:cNvSpPr>
            <a:spLocks noGrp="1"/>
          </p:cNvSpPr>
          <p:nvPr>
            <p:ph type="pic" sz="quarter" idx="43"/>
          </p:nvPr>
        </p:nvSpPr>
        <p:spPr>
          <a:xfrm>
            <a:off x="9180441" y="2093844"/>
            <a:ext cx="1888435" cy="2292626"/>
          </a:xfrm>
          <a:prstGeom prst="rect">
            <a:avLst/>
          </a:pr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26739425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Team-Morph-02">
    <p:spTree>
      <p:nvGrpSpPr>
        <p:cNvPr id="1" name=""/>
        <p:cNvGrpSpPr/>
        <p:nvPr/>
      </p:nvGrpSpPr>
      <p:grpSpPr>
        <a:xfrm>
          <a:off x="0" y="0"/>
          <a:ext cx="0" cy="0"/>
          <a:chOff x="0" y="0"/>
          <a:chExt cx="0" cy="0"/>
        </a:xfrm>
      </p:grpSpPr>
      <p:sp>
        <p:nvSpPr>
          <p:cNvPr id="10" name="Picture Placeholder 6"/>
          <p:cNvSpPr>
            <a:spLocks noGrp="1"/>
          </p:cNvSpPr>
          <p:nvPr>
            <p:ph type="pic" sz="quarter" idx="43" hasCustomPrompt="1"/>
          </p:nvPr>
        </p:nvSpPr>
        <p:spPr>
          <a:xfrm>
            <a:off x="-10586795" y="1635523"/>
            <a:ext cx="2954199" cy="3586734"/>
          </a:xfrm>
          <a:prstGeom prst="rect">
            <a:avLst/>
          </a:prstGeom>
          <a:pattFill prst="pct60">
            <a:fgClr>
              <a:srgbClr val="FFFFFF"/>
            </a:fgClr>
            <a:bgClr>
              <a:srgbClr val="E6E9EE"/>
            </a:bgClr>
          </a:pattFill>
        </p:spPr>
        <p:txBody>
          <a:bodyPr anchor="ctr"/>
          <a:lstStyle>
            <a:lvl1pPr>
              <a:defRPr lang="en-US"/>
            </a:lvl1pPr>
          </a:lstStyle>
          <a:p>
            <a:pPr lvl="0"/>
            <a:r>
              <a:rPr lang="en-US"/>
              <a:t>5</a:t>
            </a:r>
          </a:p>
        </p:txBody>
      </p:sp>
      <p:sp>
        <p:nvSpPr>
          <p:cNvPr id="9" name="Picture Placeholder 6"/>
          <p:cNvSpPr>
            <a:spLocks noGrp="1"/>
          </p:cNvSpPr>
          <p:nvPr>
            <p:ph type="pic" sz="quarter" idx="42" hasCustomPrompt="1"/>
          </p:nvPr>
        </p:nvSpPr>
        <p:spPr>
          <a:xfrm>
            <a:off x="-7593872" y="1635524"/>
            <a:ext cx="2954199" cy="3586734"/>
          </a:xfrm>
          <a:prstGeom prst="rect">
            <a:avLst/>
          </a:prstGeom>
          <a:pattFill prst="pct60">
            <a:fgClr>
              <a:srgbClr val="FFFFFF"/>
            </a:fgClr>
            <a:bgClr>
              <a:srgbClr val="E6E9EE"/>
            </a:bgClr>
          </a:pattFill>
        </p:spPr>
        <p:txBody>
          <a:bodyPr anchor="ctr"/>
          <a:lstStyle>
            <a:lvl1pPr>
              <a:defRPr lang="en-US"/>
            </a:lvl1pPr>
          </a:lstStyle>
          <a:p>
            <a:pPr lvl="0"/>
            <a:r>
              <a:rPr lang="en-US"/>
              <a:t>4</a:t>
            </a:r>
          </a:p>
        </p:txBody>
      </p:sp>
      <p:sp>
        <p:nvSpPr>
          <p:cNvPr id="8" name="Picture Placeholder 6"/>
          <p:cNvSpPr>
            <a:spLocks noGrp="1"/>
          </p:cNvSpPr>
          <p:nvPr>
            <p:ph type="pic" sz="quarter" idx="41" hasCustomPrompt="1"/>
          </p:nvPr>
        </p:nvSpPr>
        <p:spPr>
          <a:xfrm>
            <a:off x="-4600949" y="1635524"/>
            <a:ext cx="2954200" cy="3586734"/>
          </a:xfrm>
          <a:prstGeom prst="rect">
            <a:avLst/>
          </a:prstGeom>
          <a:pattFill prst="pct60">
            <a:fgClr>
              <a:srgbClr val="FFFFFF"/>
            </a:fgClr>
            <a:bgClr>
              <a:srgbClr val="E6E9EE"/>
            </a:bgClr>
          </a:pattFill>
        </p:spPr>
        <p:txBody>
          <a:bodyPr anchor="ctr"/>
          <a:lstStyle>
            <a:lvl1pPr>
              <a:defRPr lang="en-US"/>
            </a:lvl1pPr>
          </a:lstStyle>
          <a:p>
            <a:pPr lvl="0"/>
            <a:r>
              <a:rPr lang="en-US"/>
              <a:t>3</a:t>
            </a:r>
          </a:p>
        </p:txBody>
      </p:sp>
      <p:sp>
        <p:nvSpPr>
          <p:cNvPr id="7" name="Picture Placeholder 6"/>
          <p:cNvSpPr>
            <a:spLocks noGrp="1"/>
          </p:cNvSpPr>
          <p:nvPr>
            <p:ph type="pic" sz="quarter" idx="40" hasCustomPrompt="1"/>
          </p:nvPr>
        </p:nvSpPr>
        <p:spPr>
          <a:xfrm>
            <a:off x="-1608026" y="1635524"/>
            <a:ext cx="2954200" cy="3586734"/>
          </a:xfrm>
          <a:prstGeom prst="rect">
            <a:avLst/>
          </a:prstGeom>
          <a:pattFill prst="pct60">
            <a:fgClr>
              <a:srgbClr val="FFFFFF"/>
            </a:fgClr>
            <a:bgClr>
              <a:srgbClr val="E6E9EE"/>
            </a:bgClr>
          </a:pattFill>
        </p:spPr>
        <p:txBody>
          <a:bodyPr anchor="ctr"/>
          <a:lstStyle>
            <a:lvl1pPr>
              <a:defRPr lang="en-US"/>
            </a:lvl1pPr>
          </a:lstStyle>
          <a:p>
            <a:pPr lvl="0"/>
            <a:r>
              <a:rPr lang="en-US"/>
              <a:t>2</a:t>
            </a:r>
          </a:p>
        </p:txBody>
      </p:sp>
      <p:sp>
        <p:nvSpPr>
          <p:cNvPr id="4" name="Picture Placeholder 6"/>
          <p:cNvSpPr>
            <a:spLocks noGrp="1"/>
          </p:cNvSpPr>
          <p:nvPr>
            <p:ph type="pic" sz="quarter" idx="39" hasCustomPrompt="1"/>
          </p:nvPr>
        </p:nvSpPr>
        <p:spPr>
          <a:xfrm>
            <a:off x="1384898" y="1635524"/>
            <a:ext cx="2954200" cy="3586734"/>
          </a:xfrm>
          <a:prstGeom prst="rect">
            <a:avLst/>
          </a:prstGeom>
          <a:pattFill prst="pct60">
            <a:fgClr>
              <a:srgbClr val="FFFFFF"/>
            </a:fgClr>
            <a:bgClr>
              <a:srgbClr val="E6E9EE"/>
            </a:bgClr>
          </a:pattFill>
        </p:spPr>
        <p:txBody>
          <a:bodyPr anchor="ctr"/>
          <a:lstStyle>
            <a:lvl1pPr>
              <a:defRPr lang="en-US"/>
            </a:lvl1pPr>
          </a:lstStyle>
          <a:p>
            <a:pPr lvl="0"/>
            <a:r>
              <a:rPr lang="en-US"/>
              <a:t>1</a:t>
            </a:r>
          </a:p>
        </p:txBody>
      </p:sp>
    </p:spTree>
    <p:extLst>
      <p:ext uri="{BB962C8B-B14F-4D97-AF65-F5344CB8AC3E}">
        <p14:creationId xmlns:p14="http://schemas.microsoft.com/office/powerpoint/2010/main" val="37085974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61_Custom Layout">
    <p:spTree>
      <p:nvGrpSpPr>
        <p:cNvPr id="1" name=""/>
        <p:cNvGrpSpPr/>
        <p:nvPr/>
      </p:nvGrpSpPr>
      <p:grpSpPr>
        <a:xfrm>
          <a:off x="0" y="0"/>
          <a:ext cx="0" cy="0"/>
          <a:chOff x="0" y="0"/>
          <a:chExt cx="0" cy="0"/>
        </a:xfrm>
      </p:grpSpPr>
      <p:sp>
        <p:nvSpPr>
          <p:cNvPr id="7" name="Picture Placeholder 6"/>
          <p:cNvSpPr>
            <a:spLocks noGrp="1"/>
          </p:cNvSpPr>
          <p:nvPr>
            <p:ph type="pic" sz="quarter" idx="40"/>
          </p:nvPr>
        </p:nvSpPr>
        <p:spPr>
          <a:xfrm>
            <a:off x="1801959" y="1007164"/>
            <a:ext cx="3924233" cy="4764156"/>
          </a:xfrm>
          <a:prstGeom prst="rect">
            <a:avLst/>
          </a:prstGeom>
          <a:pattFill prst="pct60">
            <a:fgClr>
              <a:srgbClr val="FFFFFF"/>
            </a:fgClr>
            <a:bgClr>
              <a:srgbClr val="E6E9EE"/>
            </a:bgClr>
          </a:pattFill>
        </p:spPr>
        <p:txBody>
          <a:bodyPr anchor="ctr"/>
          <a:lstStyle>
            <a:lvl1pPr>
              <a:defRPr lang="en-US"/>
            </a:lvl1pPr>
          </a:lstStyle>
          <a:p>
            <a:pPr lvl="0"/>
            <a:endParaRPr lang="en-US"/>
          </a:p>
        </p:txBody>
      </p:sp>
      <p:sp>
        <p:nvSpPr>
          <p:cNvPr id="10" name="Picture Placeholder 6"/>
          <p:cNvSpPr>
            <a:spLocks noGrp="1"/>
          </p:cNvSpPr>
          <p:nvPr>
            <p:ph type="pic" sz="quarter" idx="43"/>
          </p:nvPr>
        </p:nvSpPr>
        <p:spPr>
          <a:xfrm>
            <a:off x="7896894" y="3478694"/>
            <a:ext cx="1888435" cy="2292626"/>
          </a:xfrm>
          <a:prstGeom prst="rect">
            <a:avLst/>
          </a:prstGeom>
          <a:pattFill prst="pct60">
            <a:fgClr>
              <a:srgbClr val="FFFFFF"/>
            </a:fgClr>
            <a:bgClr>
              <a:srgbClr val="E6E9EE"/>
            </a:bgClr>
          </a:pattFill>
        </p:spPr>
        <p:txBody>
          <a:bodyPr anchor="ctr"/>
          <a:lstStyle>
            <a:lvl1pPr>
              <a:defRPr lang="en-US"/>
            </a:lvl1pPr>
          </a:lstStyle>
          <a:p>
            <a:pPr lvl="0"/>
            <a:endParaRPr lang="en-US"/>
          </a:p>
        </p:txBody>
      </p:sp>
      <p:sp>
        <p:nvSpPr>
          <p:cNvPr id="4" name="Picture Placeholder 6"/>
          <p:cNvSpPr>
            <a:spLocks noGrp="1"/>
          </p:cNvSpPr>
          <p:nvPr>
            <p:ph type="pic" sz="quarter" idx="39"/>
          </p:nvPr>
        </p:nvSpPr>
        <p:spPr>
          <a:xfrm>
            <a:off x="5845460" y="3478694"/>
            <a:ext cx="1888435" cy="2292626"/>
          </a:xfrm>
          <a:prstGeom prst="rect">
            <a:avLst/>
          </a:prstGeom>
          <a:pattFill prst="pct60">
            <a:fgClr>
              <a:srgbClr val="FFFFFF"/>
            </a:fgClr>
            <a:bgClr>
              <a:srgbClr val="E6E9EE"/>
            </a:bgClr>
          </a:pattFill>
        </p:spPr>
        <p:txBody>
          <a:bodyPr anchor="ctr"/>
          <a:lstStyle>
            <a:lvl1pPr>
              <a:defRPr lang="en-US"/>
            </a:lvl1pPr>
          </a:lstStyle>
          <a:p>
            <a:pPr lvl="0"/>
            <a:endParaRPr lang="en-US"/>
          </a:p>
        </p:txBody>
      </p:sp>
      <p:sp>
        <p:nvSpPr>
          <p:cNvPr id="8" name="Picture Placeholder 6"/>
          <p:cNvSpPr>
            <a:spLocks noGrp="1"/>
          </p:cNvSpPr>
          <p:nvPr>
            <p:ph type="pic" sz="quarter" idx="41"/>
          </p:nvPr>
        </p:nvSpPr>
        <p:spPr>
          <a:xfrm>
            <a:off x="5845460" y="1007164"/>
            <a:ext cx="1888435" cy="2292626"/>
          </a:xfrm>
          <a:prstGeom prst="rect">
            <a:avLst/>
          </a:prstGeom>
          <a:pattFill prst="pct60">
            <a:fgClr>
              <a:srgbClr val="FFFFFF"/>
            </a:fgClr>
            <a:bgClr>
              <a:srgbClr val="E6E9EE"/>
            </a:bgClr>
          </a:pattFill>
        </p:spPr>
        <p:txBody>
          <a:bodyPr anchor="ctr"/>
          <a:lstStyle>
            <a:lvl1pPr>
              <a:defRPr lang="en-US"/>
            </a:lvl1pPr>
          </a:lstStyle>
          <a:p>
            <a:pPr lvl="0"/>
            <a:endParaRPr lang="en-US"/>
          </a:p>
        </p:txBody>
      </p:sp>
      <p:sp>
        <p:nvSpPr>
          <p:cNvPr id="9" name="Picture Placeholder 6"/>
          <p:cNvSpPr>
            <a:spLocks noGrp="1"/>
          </p:cNvSpPr>
          <p:nvPr>
            <p:ph type="pic" sz="quarter" idx="42"/>
          </p:nvPr>
        </p:nvSpPr>
        <p:spPr>
          <a:xfrm>
            <a:off x="7853164" y="1007164"/>
            <a:ext cx="1888435" cy="2292626"/>
          </a:xfrm>
          <a:prstGeom prst="rect">
            <a:avLst/>
          </a:pr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7491626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54570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274898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579934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63_Custom Layout">
    <p:spTree>
      <p:nvGrpSpPr>
        <p:cNvPr id="1" name=""/>
        <p:cNvGrpSpPr/>
        <p:nvPr/>
      </p:nvGrpSpPr>
      <p:grpSpPr>
        <a:xfrm>
          <a:off x="0" y="0"/>
          <a:ext cx="0" cy="0"/>
          <a:chOff x="0" y="0"/>
          <a:chExt cx="0" cy="0"/>
        </a:xfrm>
      </p:grpSpPr>
      <p:sp>
        <p:nvSpPr>
          <p:cNvPr id="15" name="Picture Placeholder 15"/>
          <p:cNvSpPr>
            <a:spLocks noGrp="1"/>
          </p:cNvSpPr>
          <p:nvPr>
            <p:ph type="pic" sz="quarter" idx="10" hasCustomPrompt="1"/>
          </p:nvPr>
        </p:nvSpPr>
        <p:spPr>
          <a:xfrm>
            <a:off x="5247592" y="1624774"/>
            <a:ext cx="1695229" cy="3673508"/>
          </a:xfrm>
          <a:prstGeom prst="rect">
            <a:avLst/>
          </a:prstGeom>
          <a:pattFill prst="pct60">
            <a:fgClr>
              <a:srgbClr val="FFFFFF"/>
            </a:fgClr>
            <a:bgClr>
              <a:srgbClr val="E6E9EE"/>
            </a:bgClr>
          </a:pattFill>
        </p:spPr>
        <p:txBody>
          <a:bodyPr/>
          <a:lstStyle>
            <a:lvl1pPr>
              <a:defRPr lang="en-US" dirty="0"/>
            </a:lvl1pPr>
          </a:lstStyle>
          <a:p>
            <a:pPr lvl="0"/>
            <a:r>
              <a:rPr lang="en-US" dirty="0"/>
              <a:t>Drag and drop picture</a:t>
            </a:r>
          </a:p>
        </p:txBody>
      </p:sp>
    </p:spTree>
    <p:extLst>
      <p:ext uri="{BB962C8B-B14F-4D97-AF65-F5344CB8AC3E}">
        <p14:creationId xmlns:p14="http://schemas.microsoft.com/office/powerpoint/2010/main" val="60194493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6667">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66667">
                                          <p:cBhvr additive="base">
                                            <p:cTn id="7" dur="1500" fill="hold"/>
                                            <p:tgtEl>
                                              <p:spTgt spid="15"/>
                                            </p:tgtEl>
                                            <p:attrNameLst>
                                              <p:attrName>ppt_x</p:attrName>
                                            </p:attrNameLst>
                                          </p:cBhvr>
                                          <p:tavLst>
                                            <p:tav tm="0">
                                              <p:val>
                                                <p:strVal val="#ppt_x"/>
                                              </p:val>
                                            </p:tav>
                                            <p:tav tm="100000">
                                              <p:val>
                                                <p:strVal val="#ppt_x"/>
                                              </p:val>
                                            </p:tav>
                                          </p:tavLst>
                                        </p:anim>
                                        <p:anim calcmode="lin" valueType="num" p14:bounceEnd="66667">
                                          <p:cBhvr additive="base">
                                            <p:cTn id="8" dur="1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500" fill="hold"/>
                                            <p:tgtEl>
                                              <p:spTgt spid="15"/>
                                            </p:tgtEl>
                                            <p:attrNameLst>
                                              <p:attrName>ppt_x</p:attrName>
                                            </p:attrNameLst>
                                          </p:cBhvr>
                                          <p:tavLst>
                                            <p:tav tm="0">
                                              <p:val>
                                                <p:strVal val="#ppt_x"/>
                                              </p:val>
                                            </p:tav>
                                            <p:tav tm="100000">
                                              <p:val>
                                                <p:strVal val="#ppt_x"/>
                                              </p:val>
                                            </p:tav>
                                          </p:tavLst>
                                        </p:anim>
                                        <p:anim calcmode="lin" valueType="num">
                                          <p:cBhvr additive="base">
                                            <p:cTn id="8" dur="1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64_Custom Layout">
    <p:spTree>
      <p:nvGrpSpPr>
        <p:cNvPr id="1" name=""/>
        <p:cNvGrpSpPr/>
        <p:nvPr/>
      </p:nvGrpSpPr>
      <p:grpSpPr>
        <a:xfrm>
          <a:off x="0" y="0"/>
          <a:ext cx="0" cy="0"/>
          <a:chOff x="0" y="0"/>
          <a:chExt cx="0" cy="0"/>
        </a:xfrm>
      </p:grpSpPr>
      <p:sp>
        <p:nvSpPr>
          <p:cNvPr id="15" name="Picture Placeholder 15"/>
          <p:cNvSpPr>
            <a:spLocks noGrp="1"/>
          </p:cNvSpPr>
          <p:nvPr>
            <p:ph type="pic" sz="quarter" idx="10" hasCustomPrompt="1"/>
          </p:nvPr>
        </p:nvSpPr>
        <p:spPr>
          <a:xfrm>
            <a:off x="3616154" y="1624774"/>
            <a:ext cx="1695229" cy="3673508"/>
          </a:xfrm>
          <a:prstGeom prst="rect">
            <a:avLst/>
          </a:prstGeom>
          <a:pattFill prst="pct60">
            <a:fgClr>
              <a:srgbClr val="FFFFFF"/>
            </a:fgClr>
            <a:bgClr>
              <a:srgbClr val="E6E9EE"/>
            </a:bgClr>
          </a:pattFill>
        </p:spPr>
        <p:txBody>
          <a:bodyPr anchor="ctr"/>
          <a:lstStyle>
            <a:lvl1pPr>
              <a:defRPr lang="en-US" dirty="0"/>
            </a:lvl1pPr>
          </a:lstStyle>
          <a:p>
            <a:pPr lvl="0"/>
            <a:r>
              <a:rPr lang="en-US" dirty="0"/>
              <a:t>Drag and drop picture</a:t>
            </a:r>
          </a:p>
        </p:txBody>
      </p:sp>
      <p:sp>
        <p:nvSpPr>
          <p:cNvPr id="33" name="Picture Placeholder 15"/>
          <p:cNvSpPr>
            <a:spLocks noGrp="1"/>
          </p:cNvSpPr>
          <p:nvPr>
            <p:ph type="pic" sz="quarter" idx="11" hasCustomPrompt="1"/>
          </p:nvPr>
        </p:nvSpPr>
        <p:spPr>
          <a:xfrm>
            <a:off x="1557815" y="1624774"/>
            <a:ext cx="1695229" cy="3673508"/>
          </a:xfrm>
          <a:prstGeom prst="rect">
            <a:avLst/>
          </a:prstGeom>
          <a:pattFill prst="pct60">
            <a:fgClr>
              <a:srgbClr val="FFFFFF"/>
            </a:fgClr>
            <a:bgClr>
              <a:srgbClr val="E6E9EE"/>
            </a:bgClr>
          </a:pattFill>
        </p:spPr>
        <p:txBody>
          <a:bodyPr anchor="ctr"/>
          <a:lstStyle>
            <a:lvl1pPr>
              <a:defRPr lang="en-US" dirty="0"/>
            </a:lvl1pPr>
          </a:lstStyle>
          <a:p>
            <a:pPr lvl="0"/>
            <a:r>
              <a:rPr lang="en-US" dirty="0"/>
              <a:t>Drag and drop picture</a:t>
            </a:r>
          </a:p>
        </p:txBody>
      </p:sp>
      <p:sp>
        <p:nvSpPr>
          <p:cNvPr id="35" name="Picture Placeholder 15"/>
          <p:cNvSpPr>
            <a:spLocks noGrp="1"/>
          </p:cNvSpPr>
          <p:nvPr>
            <p:ph type="pic" sz="quarter" idx="12" hasCustomPrompt="1"/>
          </p:nvPr>
        </p:nvSpPr>
        <p:spPr>
          <a:xfrm>
            <a:off x="5672587" y="1624774"/>
            <a:ext cx="1695229" cy="3673508"/>
          </a:xfrm>
          <a:prstGeom prst="rect">
            <a:avLst/>
          </a:prstGeom>
          <a:pattFill prst="pct60">
            <a:fgClr>
              <a:srgbClr val="FFFFFF"/>
            </a:fgClr>
            <a:bgClr>
              <a:srgbClr val="E6E9EE"/>
            </a:bgClr>
          </a:pattFill>
        </p:spPr>
        <p:txBody>
          <a:bodyPr anchor="ctr"/>
          <a:lstStyle>
            <a:lvl1pPr>
              <a:defRPr lang="en-US" dirty="0"/>
            </a:lvl1pPr>
          </a:lstStyle>
          <a:p>
            <a:pPr lvl="0"/>
            <a:r>
              <a:rPr lang="en-US" dirty="0"/>
              <a:t>Drag and drop picture</a:t>
            </a:r>
          </a:p>
        </p:txBody>
      </p:sp>
    </p:spTree>
    <p:extLst>
      <p:ext uri="{BB962C8B-B14F-4D97-AF65-F5344CB8AC3E}">
        <p14:creationId xmlns:p14="http://schemas.microsoft.com/office/powerpoint/2010/main" val="439770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1000" fill="hold"/>
                                        <p:tgtEl>
                                          <p:spTgt spid="35"/>
                                        </p:tgtEl>
                                        <p:attrNameLst>
                                          <p:attrName>ppt_x</p:attrName>
                                        </p:attrNameLst>
                                      </p:cBhvr>
                                      <p:tavLst>
                                        <p:tav tm="0">
                                          <p:val>
                                            <p:strVal val="0-#ppt_w/2"/>
                                          </p:val>
                                        </p:tav>
                                        <p:tav tm="100000">
                                          <p:val>
                                            <p:strVal val="#ppt_x"/>
                                          </p:val>
                                        </p:tav>
                                      </p:tavLst>
                                    </p:anim>
                                    <p:anim calcmode="lin" valueType="num">
                                      <p:cBhvr additive="base">
                                        <p:cTn id="8" dur="1000" fill="hold"/>
                                        <p:tgtEl>
                                          <p:spTgt spid="35"/>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0-#ppt_w/2"/>
                                          </p:val>
                                        </p:tav>
                                        <p:tav tm="100000">
                                          <p:val>
                                            <p:strVal val="#ppt_x"/>
                                          </p:val>
                                        </p:tav>
                                      </p:tavLst>
                                    </p:anim>
                                    <p:anim calcmode="lin" valueType="num">
                                      <p:cBhvr additive="base">
                                        <p:cTn id="12" dur="10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0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1000" fill="hold"/>
                                        <p:tgtEl>
                                          <p:spTgt spid="33"/>
                                        </p:tgtEl>
                                        <p:attrNameLst>
                                          <p:attrName>ppt_x</p:attrName>
                                        </p:attrNameLst>
                                      </p:cBhvr>
                                      <p:tavLst>
                                        <p:tav tm="0">
                                          <p:val>
                                            <p:strVal val="0-#ppt_w/2"/>
                                          </p:val>
                                        </p:tav>
                                        <p:tav tm="100000">
                                          <p:val>
                                            <p:strVal val="#ppt_x"/>
                                          </p:val>
                                        </p:tav>
                                      </p:tavLst>
                                    </p:anim>
                                    <p:anim calcmode="lin" valueType="num">
                                      <p:cBhvr additive="base">
                                        <p:cTn id="16" dur="10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3" grpId="0" animBg="1"/>
      <p:bldP spid="35" grpId="0" animBg="1"/>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66_Custom Layout">
    <p:spTree>
      <p:nvGrpSpPr>
        <p:cNvPr id="1" name=""/>
        <p:cNvGrpSpPr/>
        <p:nvPr/>
      </p:nvGrpSpPr>
      <p:grpSpPr>
        <a:xfrm>
          <a:off x="0" y="0"/>
          <a:ext cx="0" cy="0"/>
          <a:chOff x="0" y="0"/>
          <a:chExt cx="0" cy="0"/>
        </a:xfrm>
      </p:grpSpPr>
      <p:sp>
        <p:nvSpPr>
          <p:cNvPr id="16" name="Picture Placeholder 15"/>
          <p:cNvSpPr>
            <a:spLocks noGrp="1"/>
          </p:cNvSpPr>
          <p:nvPr>
            <p:ph type="pic" sz="quarter" idx="10" hasCustomPrompt="1"/>
          </p:nvPr>
        </p:nvSpPr>
        <p:spPr>
          <a:xfrm>
            <a:off x="5006922" y="1011691"/>
            <a:ext cx="2111989" cy="4572000"/>
          </a:xfrm>
          <a:custGeom>
            <a:avLst/>
            <a:gdLst>
              <a:gd name="connsiteX0" fmla="*/ 602502 w 4224528"/>
              <a:gd name="connsiteY0" fmla="*/ 0 h 9144000"/>
              <a:gd name="connsiteX1" fmla="*/ 3622026 w 4224528"/>
              <a:gd name="connsiteY1" fmla="*/ 0 h 9144000"/>
              <a:gd name="connsiteX2" fmla="*/ 4224528 w 4224528"/>
              <a:gd name="connsiteY2" fmla="*/ 602502 h 9144000"/>
              <a:gd name="connsiteX3" fmla="*/ 4224528 w 4224528"/>
              <a:gd name="connsiteY3" fmla="*/ 8541498 h 9144000"/>
              <a:gd name="connsiteX4" fmla="*/ 3622026 w 4224528"/>
              <a:gd name="connsiteY4" fmla="*/ 9144000 h 9144000"/>
              <a:gd name="connsiteX5" fmla="*/ 602502 w 4224528"/>
              <a:gd name="connsiteY5" fmla="*/ 9144000 h 9144000"/>
              <a:gd name="connsiteX6" fmla="*/ 0 w 4224528"/>
              <a:gd name="connsiteY6" fmla="*/ 8541498 h 9144000"/>
              <a:gd name="connsiteX7" fmla="*/ 0 w 4224528"/>
              <a:gd name="connsiteY7" fmla="*/ 602502 h 9144000"/>
              <a:gd name="connsiteX8" fmla="*/ 602502 w 4224528"/>
              <a:gd name="connsiteY8" fmla="*/ 0 h 91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24528" h="9144000">
                <a:moveTo>
                  <a:pt x="602502" y="0"/>
                </a:moveTo>
                <a:lnTo>
                  <a:pt x="3622026" y="0"/>
                </a:lnTo>
                <a:cubicBezTo>
                  <a:pt x="3954779" y="0"/>
                  <a:pt x="4224528" y="269749"/>
                  <a:pt x="4224528" y="602502"/>
                </a:cubicBezTo>
                <a:lnTo>
                  <a:pt x="4224528" y="8541498"/>
                </a:lnTo>
                <a:cubicBezTo>
                  <a:pt x="4224528" y="8874251"/>
                  <a:pt x="3954779" y="9144000"/>
                  <a:pt x="3622026" y="9144000"/>
                </a:cubicBezTo>
                <a:lnTo>
                  <a:pt x="602502" y="9144000"/>
                </a:lnTo>
                <a:cubicBezTo>
                  <a:pt x="269749" y="9144000"/>
                  <a:pt x="0" y="8874251"/>
                  <a:pt x="0" y="8541498"/>
                </a:cubicBezTo>
                <a:lnTo>
                  <a:pt x="0" y="602502"/>
                </a:lnTo>
                <a:cubicBezTo>
                  <a:pt x="0" y="269749"/>
                  <a:pt x="269749" y="0"/>
                  <a:pt x="602502" y="0"/>
                </a:cubicBezTo>
                <a:close/>
              </a:path>
            </a:pathLst>
          </a:custGeom>
          <a:pattFill prst="pct60">
            <a:fgClr>
              <a:srgbClr val="FFFFFF"/>
            </a:fgClr>
            <a:bgClr>
              <a:schemeClr val="tx2">
                <a:lumMod val="10000"/>
                <a:lumOff val="90000"/>
              </a:schemeClr>
            </a:bgClr>
          </a:pattFill>
          <a:ln>
            <a:noFill/>
          </a:ln>
          <a:effectLst/>
          <a:scene3d>
            <a:camera prst="isometricTopUp"/>
            <a:lightRig rig="threePt" dir="t"/>
          </a:scene3d>
        </p:spPr>
        <p:txBody>
          <a:bodyPr wrap="square" anchor="ctr">
            <a:noAutofit/>
          </a:bodyPr>
          <a:lstStyle>
            <a:lvl1pPr marL="0" indent="0" algn="ctr">
              <a:buNone/>
              <a:defRPr baseline="0"/>
            </a:lvl1pPr>
          </a:lstStyle>
          <a:p>
            <a:r>
              <a:rPr lang="en-US" dirty="0"/>
              <a:t>Drag and drop picture</a:t>
            </a:r>
          </a:p>
        </p:txBody>
      </p:sp>
    </p:spTree>
    <p:extLst>
      <p:ext uri="{BB962C8B-B14F-4D97-AF65-F5344CB8AC3E}">
        <p14:creationId xmlns:p14="http://schemas.microsoft.com/office/powerpoint/2010/main" val="2596671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42" presetClass="path" presetSubtype="0" decel="100000" fill="hold" grpId="1" nodeType="withEffect">
                                  <p:stCondLst>
                                    <p:cond delay="750"/>
                                  </p:stCondLst>
                                  <p:childTnLst>
                                    <p:animMotion origin="layout" path="M 4.01901E-6 -2.77778E-6 L 4.01901E-6 0.0757 " pathEditMode="relative" rAng="0" ptsTypes="AA">
                                      <p:cBhvr>
                                        <p:cTn id="9" dur="1000" spd="-100000" fill="hold"/>
                                        <p:tgtEl>
                                          <p:spTgt spid="16"/>
                                        </p:tgtEl>
                                        <p:attrNameLst>
                                          <p:attrName>ppt_x</p:attrName>
                                          <p:attrName>ppt_y</p:attrName>
                                        </p:attrNameLst>
                                      </p:cBhvr>
                                      <p:rCtr x="0" y="37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67_Custom Layout">
    <p:spTree>
      <p:nvGrpSpPr>
        <p:cNvPr id="1" name=""/>
        <p:cNvGrpSpPr/>
        <p:nvPr/>
      </p:nvGrpSpPr>
      <p:grpSpPr>
        <a:xfrm>
          <a:off x="0" y="0"/>
          <a:ext cx="0" cy="0"/>
          <a:chOff x="0" y="0"/>
          <a:chExt cx="0" cy="0"/>
        </a:xfrm>
      </p:grpSpPr>
      <p:sp>
        <p:nvSpPr>
          <p:cNvPr id="11" name="Picture Placeholder 15"/>
          <p:cNvSpPr>
            <a:spLocks noGrp="1"/>
          </p:cNvSpPr>
          <p:nvPr>
            <p:ph type="pic" sz="quarter" idx="10" hasCustomPrompt="1"/>
          </p:nvPr>
        </p:nvSpPr>
        <p:spPr>
          <a:xfrm>
            <a:off x="3107787" y="-604685"/>
            <a:ext cx="3853361" cy="8341693"/>
          </a:xfrm>
          <a:custGeom>
            <a:avLst/>
            <a:gdLst>
              <a:gd name="connsiteX0" fmla="*/ 602502 w 4224528"/>
              <a:gd name="connsiteY0" fmla="*/ 0 h 9144000"/>
              <a:gd name="connsiteX1" fmla="*/ 3622026 w 4224528"/>
              <a:gd name="connsiteY1" fmla="*/ 0 h 9144000"/>
              <a:gd name="connsiteX2" fmla="*/ 4224528 w 4224528"/>
              <a:gd name="connsiteY2" fmla="*/ 602502 h 9144000"/>
              <a:gd name="connsiteX3" fmla="*/ 4224528 w 4224528"/>
              <a:gd name="connsiteY3" fmla="*/ 8541498 h 9144000"/>
              <a:gd name="connsiteX4" fmla="*/ 3622026 w 4224528"/>
              <a:gd name="connsiteY4" fmla="*/ 9144000 h 9144000"/>
              <a:gd name="connsiteX5" fmla="*/ 602502 w 4224528"/>
              <a:gd name="connsiteY5" fmla="*/ 9144000 h 9144000"/>
              <a:gd name="connsiteX6" fmla="*/ 0 w 4224528"/>
              <a:gd name="connsiteY6" fmla="*/ 8541498 h 9144000"/>
              <a:gd name="connsiteX7" fmla="*/ 0 w 4224528"/>
              <a:gd name="connsiteY7" fmla="*/ 602502 h 9144000"/>
              <a:gd name="connsiteX8" fmla="*/ 602502 w 4224528"/>
              <a:gd name="connsiteY8" fmla="*/ 0 h 91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24528" h="9144000">
                <a:moveTo>
                  <a:pt x="602502" y="0"/>
                </a:moveTo>
                <a:lnTo>
                  <a:pt x="3622026" y="0"/>
                </a:lnTo>
                <a:cubicBezTo>
                  <a:pt x="3954779" y="0"/>
                  <a:pt x="4224528" y="269749"/>
                  <a:pt x="4224528" y="602502"/>
                </a:cubicBezTo>
                <a:lnTo>
                  <a:pt x="4224528" y="8541498"/>
                </a:lnTo>
                <a:cubicBezTo>
                  <a:pt x="4224528" y="8874251"/>
                  <a:pt x="3954779" y="9144000"/>
                  <a:pt x="3622026" y="9144000"/>
                </a:cubicBezTo>
                <a:lnTo>
                  <a:pt x="602502" y="9144000"/>
                </a:lnTo>
                <a:cubicBezTo>
                  <a:pt x="269749" y="9144000"/>
                  <a:pt x="0" y="8874251"/>
                  <a:pt x="0" y="8541498"/>
                </a:cubicBezTo>
                <a:lnTo>
                  <a:pt x="0" y="602502"/>
                </a:lnTo>
                <a:cubicBezTo>
                  <a:pt x="0" y="269749"/>
                  <a:pt x="269749" y="0"/>
                  <a:pt x="602502" y="0"/>
                </a:cubicBezTo>
                <a:close/>
              </a:path>
            </a:pathLst>
          </a:custGeom>
          <a:pattFill prst="lgGrid">
            <a:fgClr>
              <a:schemeClr val="bg1"/>
            </a:fgClr>
            <a:bgClr>
              <a:schemeClr val="tx2">
                <a:lumMod val="10000"/>
                <a:lumOff val="90000"/>
              </a:schemeClr>
            </a:bgClr>
          </a:pattFill>
          <a:ln>
            <a:noFill/>
          </a:ln>
          <a:effectLst/>
          <a:scene3d>
            <a:camera prst="isometricTopUp"/>
            <a:lightRig rig="threePt" dir="t"/>
          </a:scene3d>
        </p:spPr>
        <p:txBody>
          <a:bodyPr wrap="square" anchor="ctr">
            <a:noAutofit/>
          </a:bodyPr>
          <a:lstStyle>
            <a:lvl1pPr marL="0" indent="0" algn="ctr">
              <a:buNone/>
              <a:defRPr baseline="0"/>
            </a:lvl1pPr>
          </a:lstStyle>
          <a:p>
            <a:r>
              <a:rPr lang="en-US" dirty="0"/>
              <a:t>Drag and drop picture</a:t>
            </a:r>
          </a:p>
        </p:txBody>
      </p:sp>
    </p:spTree>
    <p:extLst>
      <p:ext uri="{BB962C8B-B14F-4D97-AF65-F5344CB8AC3E}">
        <p14:creationId xmlns:p14="http://schemas.microsoft.com/office/powerpoint/2010/main" val="959706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0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36392A-4F94-4257-916F-58BB3B6C9CD9}"/>
              </a:ext>
            </a:extLst>
          </p:cNvPr>
          <p:cNvSpPr>
            <a:spLocks noGrp="1"/>
          </p:cNvSpPr>
          <p:nvPr>
            <p:ph type="dt" sz="half" idx="10"/>
          </p:nvPr>
        </p:nvSpPr>
        <p:spPr/>
        <p:txBody>
          <a:bodyPr/>
          <a:lstStyle/>
          <a:p>
            <a:fld id="{EB16E84C-62E9-4C49-ADAC-C5494B3B9404}" type="datetimeFigureOut">
              <a:rPr lang="fa-IR" smtClean="0"/>
              <a:t>26/11/1447</a:t>
            </a:fld>
            <a:endParaRPr lang="fa-IR"/>
          </a:p>
        </p:txBody>
      </p:sp>
      <p:sp>
        <p:nvSpPr>
          <p:cNvPr id="3" name="Footer Placeholder 2">
            <a:extLst>
              <a:ext uri="{FF2B5EF4-FFF2-40B4-BE49-F238E27FC236}">
                <a16:creationId xmlns:a16="http://schemas.microsoft.com/office/drawing/2014/main" id="{F8B1E7E8-219D-4791-BDF2-0EF0856163FA}"/>
              </a:ext>
            </a:extLst>
          </p:cNvPr>
          <p:cNvSpPr>
            <a:spLocks noGrp="1"/>
          </p:cNvSpPr>
          <p:nvPr>
            <p:ph type="ftr" sz="quarter" idx="11"/>
          </p:nvPr>
        </p:nvSpPr>
        <p:spPr/>
        <p:txBody>
          <a:bodyPr/>
          <a:lstStyle/>
          <a:p>
            <a:endParaRPr lang="fa-IR"/>
          </a:p>
        </p:txBody>
      </p:sp>
      <p:sp>
        <p:nvSpPr>
          <p:cNvPr id="4" name="Slide Number Placeholder 3">
            <a:extLst>
              <a:ext uri="{FF2B5EF4-FFF2-40B4-BE49-F238E27FC236}">
                <a16:creationId xmlns:a16="http://schemas.microsoft.com/office/drawing/2014/main" id="{BF75A07D-8DEC-4F17-AA57-4B228B5E1429}"/>
              </a:ext>
            </a:extLst>
          </p:cNvPr>
          <p:cNvSpPr>
            <a:spLocks noGrp="1"/>
          </p:cNvSpPr>
          <p:nvPr>
            <p:ph type="sldNum" sz="quarter" idx="12"/>
          </p:nvPr>
        </p:nvSpPr>
        <p:spPr/>
        <p:txBody>
          <a:bodyPr/>
          <a:lstStyle/>
          <a:p>
            <a:fld id="{0AA38057-BFD9-42C5-9238-3B88933F332E}" type="slidenum">
              <a:rPr lang="fa-IR" smtClean="0"/>
              <a:t>‹#›</a:t>
            </a:fld>
            <a:endParaRPr lang="fa-IR"/>
          </a:p>
        </p:txBody>
      </p:sp>
    </p:spTree>
    <p:extLst>
      <p:ext uri="{BB962C8B-B14F-4D97-AF65-F5344CB8AC3E}">
        <p14:creationId xmlns:p14="http://schemas.microsoft.com/office/powerpoint/2010/main" val="48984548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68_Custom Layout">
    <p:spTree>
      <p:nvGrpSpPr>
        <p:cNvPr id="1" name=""/>
        <p:cNvGrpSpPr/>
        <p:nvPr/>
      </p:nvGrpSpPr>
      <p:grpSpPr>
        <a:xfrm>
          <a:off x="0" y="0"/>
          <a:ext cx="0" cy="0"/>
          <a:chOff x="0" y="0"/>
          <a:chExt cx="0" cy="0"/>
        </a:xfrm>
      </p:grpSpPr>
      <p:sp>
        <p:nvSpPr>
          <p:cNvPr id="11" name="Picture Placeholder 15"/>
          <p:cNvSpPr>
            <a:spLocks noGrp="1"/>
          </p:cNvSpPr>
          <p:nvPr>
            <p:ph type="pic" sz="quarter" idx="10" hasCustomPrompt="1"/>
          </p:nvPr>
        </p:nvSpPr>
        <p:spPr>
          <a:xfrm>
            <a:off x="818160" y="-1235531"/>
            <a:ext cx="3184596" cy="6893962"/>
          </a:xfrm>
          <a:custGeom>
            <a:avLst/>
            <a:gdLst>
              <a:gd name="connsiteX0" fmla="*/ 602502 w 4224528"/>
              <a:gd name="connsiteY0" fmla="*/ 0 h 9144000"/>
              <a:gd name="connsiteX1" fmla="*/ 3622026 w 4224528"/>
              <a:gd name="connsiteY1" fmla="*/ 0 h 9144000"/>
              <a:gd name="connsiteX2" fmla="*/ 4224528 w 4224528"/>
              <a:gd name="connsiteY2" fmla="*/ 602502 h 9144000"/>
              <a:gd name="connsiteX3" fmla="*/ 4224528 w 4224528"/>
              <a:gd name="connsiteY3" fmla="*/ 8541498 h 9144000"/>
              <a:gd name="connsiteX4" fmla="*/ 3622026 w 4224528"/>
              <a:gd name="connsiteY4" fmla="*/ 9144000 h 9144000"/>
              <a:gd name="connsiteX5" fmla="*/ 602502 w 4224528"/>
              <a:gd name="connsiteY5" fmla="*/ 9144000 h 9144000"/>
              <a:gd name="connsiteX6" fmla="*/ 0 w 4224528"/>
              <a:gd name="connsiteY6" fmla="*/ 8541498 h 9144000"/>
              <a:gd name="connsiteX7" fmla="*/ 0 w 4224528"/>
              <a:gd name="connsiteY7" fmla="*/ 602502 h 9144000"/>
              <a:gd name="connsiteX8" fmla="*/ 602502 w 4224528"/>
              <a:gd name="connsiteY8" fmla="*/ 0 h 91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24528" h="9144000">
                <a:moveTo>
                  <a:pt x="602502" y="0"/>
                </a:moveTo>
                <a:lnTo>
                  <a:pt x="3622026" y="0"/>
                </a:lnTo>
                <a:cubicBezTo>
                  <a:pt x="3954779" y="0"/>
                  <a:pt x="4224528" y="269749"/>
                  <a:pt x="4224528" y="602502"/>
                </a:cubicBezTo>
                <a:lnTo>
                  <a:pt x="4224528" y="8541498"/>
                </a:lnTo>
                <a:cubicBezTo>
                  <a:pt x="4224528" y="8874251"/>
                  <a:pt x="3954779" y="9144000"/>
                  <a:pt x="3622026" y="9144000"/>
                </a:cubicBezTo>
                <a:lnTo>
                  <a:pt x="602502" y="9144000"/>
                </a:lnTo>
                <a:cubicBezTo>
                  <a:pt x="269749" y="9144000"/>
                  <a:pt x="0" y="8874251"/>
                  <a:pt x="0" y="8541498"/>
                </a:cubicBezTo>
                <a:lnTo>
                  <a:pt x="0" y="602502"/>
                </a:lnTo>
                <a:cubicBezTo>
                  <a:pt x="0" y="269749"/>
                  <a:pt x="269749" y="0"/>
                  <a:pt x="602502" y="0"/>
                </a:cubicBezTo>
                <a:close/>
              </a:path>
            </a:pathLst>
          </a:custGeom>
          <a:pattFill prst="lgGrid">
            <a:fgClr>
              <a:schemeClr val="bg1"/>
            </a:fgClr>
            <a:bgClr>
              <a:schemeClr val="tx2">
                <a:lumMod val="10000"/>
                <a:lumOff val="90000"/>
              </a:schemeClr>
            </a:bgClr>
          </a:pattFill>
          <a:ln>
            <a:noFill/>
          </a:ln>
          <a:effectLst/>
          <a:scene3d>
            <a:camera prst="isometricTopUp"/>
            <a:lightRig rig="threePt" dir="t"/>
          </a:scene3d>
        </p:spPr>
        <p:txBody>
          <a:bodyPr wrap="square" anchor="ctr">
            <a:noAutofit/>
          </a:bodyPr>
          <a:lstStyle>
            <a:lvl1pPr marL="0" indent="0" algn="ctr">
              <a:buNone/>
              <a:defRPr baseline="0"/>
            </a:lvl1pPr>
          </a:lstStyle>
          <a:p>
            <a:r>
              <a:rPr lang="en-US" dirty="0"/>
              <a:t>Drag and drop picture</a:t>
            </a:r>
          </a:p>
        </p:txBody>
      </p:sp>
      <p:sp>
        <p:nvSpPr>
          <p:cNvPr id="12" name="TextBox 11"/>
          <p:cNvSpPr txBox="1"/>
          <p:nvPr userDrawn="1"/>
        </p:nvSpPr>
        <p:spPr>
          <a:xfrm rot="16200000">
            <a:off x="-1230812" y="3238364"/>
            <a:ext cx="3138616" cy="307777"/>
          </a:xfrm>
          <a:prstGeom prst="rect">
            <a:avLst/>
          </a:prstGeom>
          <a:noFill/>
        </p:spPr>
        <p:txBody>
          <a:bodyPr wrap="none" rtlCol="0">
            <a:spAutoFit/>
          </a:bodyPr>
          <a:lstStyle/>
          <a:p>
            <a:r>
              <a:rPr lang="en-US" sz="1400" b="1" dirty="0">
                <a:solidFill>
                  <a:schemeClr val="bg1"/>
                </a:solidFill>
                <a:latin typeface="+mj-lt"/>
              </a:rPr>
              <a:t>Animus</a:t>
            </a:r>
            <a:r>
              <a:rPr lang="en-US" sz="1400" dirty="0">
                <a:solidFill>
                  <a:schemeClr val="bg1"/>
                </a:solidFill>
              </a:rPr>
              <a:t> presentation template | #</a:t>
            </a:r>
            <a:fld id="{5E8513FC-DD75-4BD4-8942-AA828F11FE0D}" type="slidenum">
              <a:rPr lang="en-US" sz="1400" smtClean="0">
                <a:solidFill>
                  <a:schemeClr val="bg1"/>
                </a:solidFill>
              </a:rPr>
              <a:t>‹#›</a:t>
            </a:fld>
            <a:endParaRPr lang="en-US" sz="1400" dirty="0">
              <a:solidFill>
                <a:schemeClr val="bg1"/>
              </a:solidFill>
            </a:endParaRPr>
          </a:p>
        </p:txBody>
      </p:sp>
      <p:grpSp>
        <p:nvGrpSpPr>
          <p:cNvPr id="13" name="Group 12"/>
          <p:cNvGrpSpPr/>
          <p:nvPr userDrawn="1"/>
        </p:nvGrpSpPr>
        <p:grpSpPr>
          <a:xfrm>
            <a:off x="130881" y="6278530"/>
            <a:ext cx="415231" cy="393204"/>
            <a:chOff x="11342687" y="4548762"/>
            <a:chExt cx="1701801" cy="1611312"/>
          </a:xfrm>
          <a:solidFill>
            <a:schemeClr val="bg1"/>
          </a:solidFill>
        </p:grpSpPr>
        <p:sp>
          <p:nvSpPr>
            <p:cNvPr id="14" name="Freeform 5"/>
            <p:cNvSpPr>
              <a:spLocks/>
            </p:cNvSpPr>
            <p:nvPr/>
          </p:nvSpPr>
          <p:spPr bwMode="auto">
            <a:xfrm>
              <a:off x="11342687" y="4548762"/>
              <a:ext cx="992188" cy="1447800"/>
            </a:xfrm>
            <a:custGeom>
              <a:avLst/>
              <a:gdLst>
                <a:gd name="T0" fmla="*/ 555 w 625"/>
                <a:gd name="T1" fmla="*/ 0 h 912"/>
                <a:gd name="T2" fmla="*/ 0 w 625"/>
                <a:gd name="T3" fmla="*/ 912 h 912"/>
                <a:gd name="T4" fmla="*/ 143 w 625"/>
                <a:gd name="T5" fmla="*/ 912 h 912"/>
                <a:gd name="T6" fmla="*/ 625 w 625"/>
                <a:gd name="T7" fmla="*/ 113 h 912"/>
                <a:gd name="T8" fmla="*/ 555 w 625"/>
                <a:gd name="T9" fmla="*/ 0 h 912"/>
              </a:gdLst>
              <a:ahLst/>
              <a:cxnLst>
                <a:cxn ang="0">
                  <a:pos x="T0" y="T1"/>
                </a:cxn>
                <a:cxn ang="0">
                  <a:pos x="T2" y="T3"/>
                </a:cxn>
                <a:cxn ang="0">
                  <a:pos x="T4" y="T5"/>
                </a:cxn>
                <a:cxn ang="0">
                  <a:pos x="T6" y="T7"/>
                </a:cxn>
                <a:cxn ang="0">
                  <a:pos x="T8" y="T9"/>
                </a:cxn>
              </a:cxnLst>
              <a:rect l="0" t="0" r="r" b="b"/>
              <a:pathLst>
                <a:path w="625" h="912">
                  <a:moveTo>
                    <a:pt x="555" y="0"/>
                  </a:moveTo>
                  <a:lnTo>
                    <a:pt x="0" y="912"/>
                  </a:lnTo>
                  <a:lnTo>
                    <a:pt x="143" y="912"/>
                  </a:lnTo>
                  <a:lnTo>
                    <a:pt x="625" y="113"/>
                  </a:lnTo>
                  <a:lnTo>
                    <a:pt x="555" y="0"/>
                  </a:lnTo>
                  <a:close/>
                </a:path>
              </a:pathLst>
            </a:custGeom>
            <a:grpFill/>
            <a:ln>
              <a:noFill/>
            </a:ln>
          </p:spPr>
          <p:txBody>
            <a:bodyPr vert="horz" wrap="square" lIns="91440" tIns="45720" rIns="91440" bIns="45720" numCol="1" anchor="t" anchorCtr="0" compatLnSpc="1">
              <a:prstTxWarp prst="textNoShape">
                <a:avLst/>
              </a:prstTxWarp>
            </a:bodyPr>
            <a:lstStyle/>
            <a:p>
              <a:endParaRPr lang="en-US" sz="900"/>
            </a:p>
          </p:txBody>
        </p:sp>
        <p:sp>
          <p:nvSpPr>
            <p:cNvPr id="15" name="Freeform 6"/>
            <p:cNvSpPr>
              <a:spLocks/>
            </p:cNvSpPr>
            <p:nvPr/>
          </p:nvSpPr>
          <p:spPr bwMode="auto">
            <a:xfrm>
              <a:off x="11968162" y="5058349"/>
              <a:ext cx="682625" cy="938212"/>
            </a:xfrm>
            <a:custGeom>
              <a:avLst/>
              <a:gdLst>
                <a:gd name="T0" fmla="*/ 360 w 430"/>
                <a:gd name="T1" fmla="*/ 0 h 591"/>
                <a:gd name="T2" fmla="*/ 0 w 430"/>
                <a:gd name="T3" fmla="*/ 591 h 591"/>
                <a:gd name="T4" fmla="*/ 144 w 430"/>
                <a:gd name="T5" fmla="*/ 591 h 591"/>
                <a:gd name="T6" fmla="*/ 430 w 430"/>
                <a:gd name="T7" fmla="*/ 116 h 591"/>
                <a:gd name="T8" fmla="*/ 360 w 430"/>
                <a:gd name="T9" fmla="*/ 0 h 591"/>
              </a:gdLst>
              <a:ahLst/>
              <a:cxnLst>
                <a:cxn ang="0">
                  <a:pos x="T0" y="T1"/>
                </a:cxn>
                <a:cxn ang="0">
                  <a:pos x="T2" y="T3"/>
                </a:cxn>
                <a:cxn ang="0">
                  <a:pos x="T4" y="T5"/>
                </a:cxn>
                <a:cxn ang="0">
                  <a:pos x="T6" y="T7"/>
                </a:cxn>
                <a:cxn ang="0">
                  <a:pos x="T8" y="T9"/>
                </a:cxn>
              </a:cxnLst>
              <a:rect l="0" t="0" r="r" b="b"/>
              <a:pathLst>
                <a:path w="430" h="591">
                  <a:moveTo>
                    <a:pt x="360" y="0"/>
                  </a:moveTo>
                  <a:lnTo>
                    <a:pt x="0" y="591"/>
                  </a:lnTo>
                  <a:lnTo>
                    <a:pt x="144" y="591"/>
                  </a:lnTo>
                  <a:lnTo>
                    <a:pt x="430" y="116"/>
                  </a:lnTo>
                  <a:lnTo>
                    <a:pt x="360" y="0"/>
                  </a:lnTo>
                  <a:close/>
                </a:path>
              </a:pathLst>
            </a:custGeom>
            <a:grpFill/>
            <a:ln>
              <a:noFill/>
            </a:ln>
          </p:spPr>
          <p:txBody>
            <a:bodyPr vert="horz" wrap="square" lIns="91440" tIns="45720" rIns="91440" bIns="45720" numCol="1" anchor="t" anchorCtr="0" compatLnSpc="1">
              <a:prstTxWarp prst="textNoShape">
                <a:avLst/>
              </a:prstTxWarp>
            </a:bodyPr>
            <a:lstStyle/>
            <a:p>
              <a:endParaRPr lang="en-US" sz="900"/>
            </a:p>
          </p:txBody>
        </p:sp>
        <p:sp>
          <p:nvSpPr>
            <p:cNvPr id="16" name="Freeform 7"/>
            <p:cNvSpPr>
              <a:spLocks/>
            </p:cNvSpPr>
            <p:nvPr/>
          </p:nvSpPr>
          <p:spPr bwMode="auto">
            <a:xfrm>
              <a:off x="12580937" y="5574287"/>
              <a:ext cx="388938" cy="449262"/>
            </a:xfrm>
            <a:custGeom>
              <a:avLst/>
              <a:gdLst>
                <a:gd name="T0" fmla="*/ 173 w 245"/>
                <a:gd name="T1" fmla="*/ 0 h 283"/>
                <a:gd name="T2" fmla="*/ 0 w 245"/>
                <a:gd name="T3" fmla="*/ 283 h 283"/>
                <a:gd name="T4" fmla="*/ 145 w 245"/>
                <a:gd name="T5" fmla="*/ 283 h 283"/>
                <a:gd name="T6" fmla="*/ 245 w 245"/>
                <a:gd name="T7" fmla="*/ 117 h 283"/>
                <a:gd name="T8" fmla="*/ 173 w 245"/>
                <a:gd name="T9" fmla="*/ 0 h 283"/>
              </a:gdLst>
              <a:ahLst/>
              <a:cxnLst>
                <a:cxn ang="0">
                  <a:pos x="T0" y="T1"/>
                </a:cxn>
                <a:cxn ang="0">
                  <a:pos x="T2" y="T3"/>
                </a:cxn>
                <a:cxn ang="0">
                  <a:pos x="T4" y="T5"/>
                </a:cxn>
                <a:cxn ang="0">
                  <a:pos x="T6" y="T7"/>
                </a:cxn>
                <a:cxn ang="0">
                  <a:pos x="T8" y="T9"/>
                </a:cxn>
              </a:cxnLst>
              <a:rect l="0" t="0" r="r" b="b"/>
              <a:pathLst>
                <a:path w="245" h="283">
                  <a:moveTo>
                    <a:pt x="173" y="0"/>
                  </a:moveTo>
                  <a:lnTo>
                    <a:pt x="0" y="283"/>
                  </a:lnTo>
                  <a:lnTo>
                    <a:pt x="145" y="283"/>
                  </a:lnTo>
                  <a:lnTo>
                    <a:pt x="245" y="117"/>
                  </a:lnTo>
                  <a:lnTo>
                    <a:pt x="173" y="0"/>
                  </a:lnTo>
                  <a:close/>
                </a:path>
              </a:pathLst>
            </a:custGeom>
            <a:grpFill/>
            <a:ln>
              <a:noFill/>
            </a:ln>
          </p:spPr>
          <p:txBody>
            <a:bodyPr vert="horz" wrap="square" lIns="91440" tIns="45720" rIns="91440" bIns="45720" numCol="1" anchor="t" anchorCtr="0" compatLnSpc="1">
              <a:prstTxWarp prst="textNoShape">
                <a:avLst/>
              </a:prstTxWarp>
            </a:bodyPr>
            <a:lstStyle/>
            <a:p>
              <a:endParaRPr lang="en-US" sz="900"/>
            </a:p>
          </p:txBody>
        </p:sp>
        <p:sp>
          <p:nvSpPr>
            <p:cNvPr id="17" name="Freeform 8"/>
            <p:cNvSpPr>
              <a:spLocks/>
            </p:cNvSpPr>
            <p:nvPr/>
          </p:nvSpPr>
          <p:spPr bwMode="auto">
            <a:xfrm>
              <a:off x="11566525" y="4939287"/>
              <a:ext cx="839788" cy="1193800"/>
            </a:xfrm>
            <a:custGeom>
              <a:avLst/>
              <a:gdLst>
                <a:gd name="T0" fmla="*/ 458 w 529"/>
                <a:gd name="T1" fmla="*/ 0 h 752"/>
                <a:gd name="T2" fmla="*/ 0 w 529"/>
                <a:gd name="T3" fmla="*/ 752 h 752"/>
                <a:gd name="T4" fmla="*/ 143 w 529"/>
                <a:gd name="T5" fmla="*/ 752 h 752"/>
                <a:gd name="T6" fmla="*/ 529 w 529"/>
                <a:gd name="T7" fmla="*/ 114 h 752"/>
                <a:gd name="T8" fmla="*/ 458 w 529"/>
                <a:gd name="T9" fmla="*/ 0 h 752"/>
              </a:gdLst>
              <a:ahLst/>
              <a:cxnLst>
                <a:cxn ang="0">
                  <a:pos x="T0" y="T1"/>
                </a:cxn>
                <a:cxn ang="0">
                  <a:pos x="T2" y="T3"/>
                </a:cxn>
                <a:cxn ang="0">
                  <a:pos x="T4" y="T5"/>
                </a:cxn>
                <a:cxn ang="0">
                  <a:pos x="T6" y="T7"/>
                </a:cxn>
                <a:cxn ang="0">
                  <a:pos x="T8" y="T9"/>
                </a:cxn>
              </a:cxnLst>
              <a:rect l="0" t="0" r="r" b="b"/>
              <a:pathLst>
                <a:path w="529" h="752">
                  <a:moveTo>
                    <a:pt x="458" y="0"/>
                  </a:moveTo>
                  <a:lnTo>
                    <a:pt x="0" y="752"/>
                  </a:lnTo>
                  <a:lnTo>
                    <a:pt x="143" y="752"/>
                  </a:lnTo>
                  <a:lnTo>
                    <a:pt x="529" y="114"/>
                  </a:lnTo>
                  <a:lnTo>
                    <a:pt x="458" y="0"/>
                  </a:lnTo>
                  <a:close/>
                </a:path>
              </a:pathLst>
            </a:custGeom>
            <a:grpFill/>
            <a:ln>
              <a:noFill/>
            </a:ln>
          </p:spPr>
          <p:txBody>
            <a:bodyPr vert="horz" wrap="square" lIns="91440" tIns="45720" rIns="91440" bIns="45720" numCol="1" anchor="t" anchorCtr="0" compatLnSpc="1">
              <a:prstTxWarp prst="textNoShape">
                <a:avLst/>
              </a:prstTxWarp>
            </a:bodyPr>
            <a:lstStyle/>
            <a:p>
              <a:endParaRPr lang="en-US" sz="900"/>
            </a:p>
          </p:txBody>
        </p:sp>
        <p:sp>
          <p:nvSpPr>
            <p:cNvPr id="18" name="Freeform 9"/>
            <p:cNvSpPr>
              <a:spLocks/>
            </p:cNvSpPr>
            <p:nvPr/>
          </p:nvSpPr>
          <p:spPr bwMode="auto">
            <a:xfrm>
              <a:off x="12196762" y="5461574"/>
              <a:ext cx="531813" cy="684212"/>
            </a:xfrm>
            <a:custGeom>
              <a:avLst/>
              <a:gdLst>
                <a:gd name="T0" fmla="*/ 263 w 335"/>
                <a:gd name="T1" fmla="*/ 0 h 431"/>
                <a:gd name="T2" fmla="*/ 0 w 335"/>
                <a:gd name="T3" fmla="*/ 431 h 431"/>
                <a:gd name="T4" fmla="*/ 145 w 335"/>
                <a:gd name="T5" fmla="*/ 431 h 431"/>
                <a:gd name="T6" fmla="*/ 335 w 335"/>
                <a:gd name="T7" fmla="*/ 115 h 431"/>
                <a:gd name="T8" fmla="*/ 263 w 335"/>
                <a:gd name="T9" fmla="*/ 0 h 431"/>
              </a:gdLst>
              <a:ahLst/>
              <a:cxnLst>
                <a:cxn ang="0">
                  <a:pos x="T0" y="T1"/>
                </a:cxn>
                <a:cxn ang="0">
                  <a:pos x="T2" y="T3"/>
                </a:cxn>
                <a:cxn ang="0">
                  <a:pos x="T4" y="T5"/>
                </a:cxn>
                <a:cxn ang="0">
                  <a:pos x="T6" y="T7"/>
                </a:cxn>
                <a:cxn ang="0">
                  <a:pos x="T8" y="T9"/>
                </a:cxn>
              </a:cxnLst>
              <a:rect l="0" t="0" r="r" b="b"/>
              <a:pathLst>
                <a:path w="335" h="431">
                  <a:moveTo>
                    <a:pt x="263" y="0"/>
                  </a:moveTo>
                  <a:lnTo>
                    <a:pt x="0" y="431"/>
                  </a:lnTo>
                  <a:lnTo>
                    <a:pt x="145" y="431"/>
                  </a:lnTo>
                  <a:lnTo>
                    <a:pt x="335" y="115"/>
                  </a:lnTo>
                  <a:lnTo>
                    <a:pt x="263" y="0"/>
                  </a:lnTo>
                  <a:close/>
                </a:path>
              </a:pathLst>
            </a:custGeom>
            <a:grpFill/>
            <a:ln>
              <a:noFill/>
            </a:ln>
          </p:spPr>
          <p:txBody>
            <a:bodyPr vert="horz" wrap="square" lIns="91440" tIns="45720" rIns="91440" bIns="45720" numCol="1" anchor="t" anchorCtr="0" compatLnSpc="1">
              <a:prstTxWarp prst="textNoShape">
                <a:avLst/>
              </a:prstTxWarp>
            </a:bodyPr>
            <a:lstStyle/>
            <a:p>
              <a:endParaRPr lang="en-US" sz="900"/>
            </a:p>
          </p:txBody>
        </p:sp>
        <p:sp>
          <p:nvSpPr>
            <p:cNvPr id="19" name="Freeform 10"/>
            <p:cNvSpPr>
              <a:spLocks/>
            </p:cNvSpPr>
            <p:nvPr/>
          </p:nvSpPr>
          <p:spPr bwMode="auto">
            <a:xfrm>
              <a:off x="12811125" y="5967987"/>
              <a:ext cx="233363" cy="192087"/>
            </a:xfrm>
            <a:custGeom>
              <a:avLst/>
              <a:gdLst>
                <a:gd name="T0" fmla="*/ 74 w 147"/>
                <a:gd name="T1" fmla="*/ 0 h 121"/>
                <a:gd name="T2" fmla="*/ 0 w 147"/>
                <a:gd name="T3" fmla="*/ 121 h 121"/>
                <a:gd name="T4" fmla="*/ 144 w 147"/>
                <a:gd name="T5" fmla="*/ 121 h 121"/>
                <a:gd name="T6" fmla="*/ 147 w 147"/>
                <a:gd name="T7" fmla="*/ 118 h 121"/>
                <a:gd name="T8" fmla="*/ 74 w 147"/>
                <a:gd name="T9" fmla="*/ 0 h 121"/>
              </a:gdLst>
              <a:ahLst/>
              <a:cxnLst>
                <a:cxn ang="0">
                  <a:pos x="T0" y="T1"/>
                </a:cxn>
                <a:cxn ang="0">
                  <a:pos x="T2" y="T3"/>
                </a:cxn>
                <a:cxn ang="0">
                  <a:pos x="T4" y="T5"/>
                </a:cxn>
                <a:cxn ang="0">
                  <a:pos x="T6" y="T7"/>
                </a:cxn>
                <a:cxn ang="0">
                  <a:pos x="T8" y="T9"/>
                </a:cxn>
              </a:cxnLst>
              <a:rect l="0" t="0" r="r" b="b"/>
              <a:pathLst>
                <a:path w="147" h="121">
                  <a:moveTo>
                    <a:pt x="74" y="0"/>
                  </a:moveTo>
                  <a:lnTo>
                    <a:pt x="0" y="121"/>
                  </a:lnTo>
                  <a:lnTo>
                    <a:pt x="144" y="121"/>
                  </a:lnTo>
                  <a:lnTo>
                    <a:pt x="147" y="118"/>
                  </a:lnTo>
                  <a:lnTo>
                    <a:pt x="74" y="0"/>
                  </a:lnTo>
                  <a:close/>
                </a:path>
              </a:pathLst>
            </a:custGeom>
            <a:grpFill/>
            <a:ln>
              <a:noFill/>
            </a:ln>
          </p:spPr>
          <p:txBody>
            <a:bodyPr vert="horz" wrap="square" lIns="91440" tIns="45720" rIns="91440" bIns="45720" numCol="1" anchor="t" anchorCtr="0" compatLnSpc="1">
              <a:prstTxWarp prst="textNoShape">
                <a:avLst/>
              </a:prstTxWarp>
            </a:bodyPr>
            <a:lstStyle/>
            <a:p>
              <a:endParaRPr lang="en-US" sz="900"/>
            </a:p>
          </p:txBody>
        </p:sp>
      </p:grpSp>
      <p:sp>
        <p:nvSpPr>
          <p:cNvPr id="23" name="Picture Placeholder 15"/>
          <p:cNvSpPr>
            <a:spLocks noGrp="1"/>
          </p:cNvSpPr>
          <p:nvPr>
            <p:ph type="pic" sz="quarter" idx="11" hasCustomPrompt="1"/>
          </p:nvPr>
        </p:nvSpPr>
        <p:spPr>
          <a:xfrm>
            <a:off x="5978467" y="1748890"/>
            <a:ext cx="3184596" cy="6893962"/>
          </a:xfrm>
          <a:custGeom>
            <a:avLst/>
            <a:gdLst>
              <a:gd name="connsiteX0" fmla="*/ 602502 w 4224528"/>
              <a:gd name="connsiteY0" fmla="*/ 0 h 9144000"/>
              <a:gd name="connsiteX1" fmla="*/ 3622026 w 4224528"/>
              <a:gd name="connsiteY1" fmla="*/ 0 h 9144000"/>
              <a:gd name="connsiteX2" fmla="*/ 4224528 w 4224528"/>
              <a:gd name="connsiteY2" fmla="*/ 602502 h 9144000"/>
              <a:gd name="connsiteX3" fmla="*/ 4224528 w 4224528"/>
              <a:gd name="connsiteY3" fmla="*/ 8541498 h 9144000"/>
              <a:gd name="connsiteX4" fmla="*/ 3622026 w 4224528"/>
              <a:gd name="connsiteY4" fmla="*/ 9144000 h 9144000"/>
              <a:gd name="connsiteX5" fmla="*/ 602502 w 4224528"/>
              <a:gd name="connsiteY5" fmla="*/ 9144000 h 9144000"/>
              <a:gd name="connsiteX6" fmla="*/ 0 w 4224528"/>
              <a:gd name="connsiteY6" fmla="*/ 8541498 h 9144000"/>
              <a:gd name="connsiteX7" fmla="*/ 0 w 4224528"/>
              <a:gd name="connsiteY7" fmla="*/ 602502 h 9144000"/>
              <a:gd name="connsiteX8" fmla="*/ 602502 w 4224528"/>
              <a:gd name="connsiteY8" fmla="*/ 0 h 91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24528" h="9144000">
                <a:moveTo>
                  <a:pt x="602502" y="0"/>
                </a:moveTo>
                <a:lnTo>
                  <a:pt x="3622026" y="0"/>
                </a:lnTo>
                <a:cubicBezTo>
                  <a:pt x="3954779" y="0"/>
                  <a:pt x="4224528" y="269749"/>
                  <a:pt x="4224528" y="602502"/>
                </a:cubicBezTo>
                <a:lnTo>
                  <a:pt x="4224528" y="8541498"/>
                </a:lnTo>
                <a:cubicBezTo>
                  <a:pt x="4224528" y="8874251"/>
                  <a:pt x="3954779" y="9144000"/>
                  <a:pt x="3622026" y="9144000"/>
                </a:cubicBezTo>
                <a:lnTo>
                  <a:pt x="602502" y="9144000"/>
                </a:lnTo>
                <a:cubicBezTo>
                  <a:pt x="269749" y="9144000"/>
                  <a:pt x="0" y="8874251"/>
                  <a:pt x="0" y="8541498"/>
                </a:cubicBezTo>
                <a:lnTo>
                  <a:pt x="0" y="602502"/>
                </a:lnTo>
                <a:cubicBezTo>
                  <a:pt x="0" y="269749"/>
                  <a:pt x="269749" y="0"/>
                  <a:pt x="602502" y="0"/>
                </a:cubicBezTo>
                <a:close/>
              </a:path>
            </a:pathLst>
          </a:custGeom>
          <a:pattFill prst="lgGrid">
            <a:fgClr>
              <a:schemeClr val="bg1"/>
            </a:fgClr>
            <a:bgClr>
              <a:schemeClr val="tx2">
                <a:lumMod val="10000"/>
                <a:lumOff val="90000"/>
              </a:schemeClr>
            </a:bgClr>
          </a:pattFill>
          <a:ln>
            <a:noFill/>
          </a:ln>
          <a:effectLst/>
          <a:scene3d>
            <a:camera prst="isometricTopUp"/>
            <a:lightRig rig="threePt" dir="t"/>
          </a:scene3d>
        </p:spPr>
        <p:txBody>
          <a:bodyPr wrap="square" anchor="ctr">
            <a:noAutofit/>
          </a:bodyPr>
          <a:lstStyle>
            <a:lvl1pPr marL="0" indent="0" algn="ctr">
              <a:buNone/>
              <a:defRPr baseline="0"/>
            </a:lvl1pPr>
          </a:lstStyle>
          <a:p>
            <a:r>
              <a:rPr lang="en-US" dirty="0"/>
              <a:t>Drag and drop picture</a:t>
            </a:r>
          </a:p>
        </p:txBody>
      </p:sp>
      <p:sp>
        <p:nvSpPr>
          <p:cNvPr id="24" name="Picture Placeholder 15"/>
          <p:cNvSpPr>
            <a:spLocks noGrp="1"/>
          </p:cNvSpPr>
          <p:nvPr>
            <p:ph type="pic" sz="quarter" idx="12" hasCustomPrompt="1"/>
          </p:nvPr>
        </p:nvSpPr>
        <p:spPr>
          <a:xfrm>
            <a:off x="964106" y="1950673"/>
            <a:ext cx="3184596" cy="6893962"/>
          </a:xfrm>
          <a:custGeom>
            <a:avLst/>
            <a:gdLst>
              <a:gd name="connsiteX0" fmla="*/ 602502 w 4224528"/>
              <a:gd name="connsiteY0" fmla="*/ 0 h 9144000"/>
              <a:gd name="connsiteX1" fmla="*/ 3622026 w 4224528"/>
              <a:gd name="connsiteY1" fmla="*/ 0 h 9144000"/>
              <a:gd name="connsiteX2" fmla="*/ 4224528 w 4224528"/>
              <a:gd name="connsiteY2" fmla="*/ 602502 h 9144000"/>
              <a:gd name="connsiteX3" fmla="*/ 4224528 w 4224528"/>
              <a:gd name="connsiteY3" fmla="*/ 8541498 h 9144000"/>
              <a:gd name="connsiteX4" fmla="*/ 3622026 w 4224528"/>
              <a:gd name="connsiteY4" fmla="*/ 9144000 h 9144000"/>
              <a:gd name="connsiteX5" fmla="*/ 602502 w 4224528"/>
              <a:gd name="connsiteY5" fmla="*/ 9144000 h 9144000"/>
              <a:gd name="connsiteX6" fmla="*/ 0 w 4224528"/>
              <a:gd name="connsiteY6" fmla="*/ 8541498 h 9144000"/>
              <a:gd name="connsiteX7" fmla="*/ 0 w 4224528"/>
              <a:gd name="connsiteY7" fmla="*/ 602502 h 9144000"/>
              <a:gd name="connsiteX8" fmla="*/ 602502 w 4224528"/>
              <a:gd name="connsiteY8" fmla="*/ 0 h 91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24528" h="9144000">
                <a:moveTo>
                  <a:pt x="602502" y="0"/>
                </a:moveTo>
                <a:lnTo>
                  <a:pt x="3622026" y="0"/>
                </a:lnTo>
                <a:cubicBezTo>
                  <a:pt x="3954779" y="0"/>
                  <a:pt x="4224528" y="269749"/>
                  <a:pt x="4224528" y="602502"/>
                </a:cubicBezTo>
                <a:lnTo>
                  <a:pt x="4224528" y="8541498"/>
                </a:lnTo>
                <a:cubicBezTo>
                  <a:pt x="4224528" y="8874251"/>
                  <a:pt x="3954779" y="9144000"/>
                  <a:pt x="3622026" y="9144000"/>
                </a:cubicBezTo>
                <a:lnTo>
                  <a:pt x="602502" y="9144000"/>
                </a:lnTo>
                <a:cubicBezTo>
                  <a:pt x="269749" y="9144000"/>
                  <a:pt x="0" y="8874251"/>
                  <a:pt x="0" y="8541498"/>
                </a:cubicBezTo>
                <a:lnTo>
                  <a:pt x="0" y="602502"/>
                </a:lnTo>
                <a:cubicBezTo>
                  <a:pt x="0" y="269749"/>
                  <a:pt x="269749" y="0"/>
                  <a:pt x="602502" y="0"/>
                </a:cubicBezTo>
                <a:close/>
              </a:path>
            </a:pathLst>
          </a:custGeom>
          <a:pattFill prst="lgGrid">
            <a:fgClr>
              <a:schemeClr val="bg1"/>
            </a:fgClr>
            <a:bgClr>
              <a:schemeClr val="tx2">
                <a:lumMod val="10000"/>
                <a:lumOff val="90000"/>
              </a:schemeClr>
            </a:bgClr>
          </a:pattFill>
          <a:ln>
            <a:noFill/>
          </a:ln>
          <a:effectLst/>
          <a:scene3d>
            <a:camera prst="isometricTopUp"/>
            <a:lightRig rig="threePt" dir="t"/>
          </a:scene3d>
        </p:spPr>
        <p:txBody>
          <a:bodyPr wrap="square" anchor="ctr">
            <a:noAutofit/>
          </a:bodyPr>
          <a:lstStyle>
            <a:lvl1pPr marL="0" indent="0" algn="ctr">
              <a:buNone/>
              <a:defRPr baseline="0"/>
            </a:lvl1pPr>
          </a:lstStyle>
          <a:p>
            <a:r>
              <a:rPr lang="en-US" dirty="0"/>
              <a:t>Drag and drop picture</a:t>
            </a:r>
          </a:p>
        </p:txBody>
      </p:sp>
    </p:spTree>
    <p:extLst>
      <p:ext uri="{BB962C8B-B14F-4D97-AF65-F5344CB8AC3E}">
        <p14:creationId xmlns:p14="http://schemas.microsoft.com/office/powerpoint/2010/main" val="355115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500" fill="hold"/>
                                        <p:tgtEl>
                                          <p:spTgt spid="11"/>
                                        </p:tgtEl>
                                        <p:attrNameLst>
                                          <p:attrName>ppt_x</p:attrName>
                                        </p:attrNameLst>
                                      </p:cBhvr>
                                      <p:tavLst>
                                        <p:tav tm="0">
                                          <p:val>
                                            <p:strVal val="1+#ppt_w/2"/>
                                          </p:val>
                                        </p:tav>
                                        <p:tav tm="100000">
                                          <p:val>
                                            <p:strVal val="#ppt_x"/>
                                          </p:val>
                                        </p:tav>
                                      </p:tavLst>
                                    </p:anim>
                                    <p:anim calcmode="lin" valueType="num">
                                      <p:cBhvr additive="base">
                                        <p:cTn id="8" dur="1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6" decel="100000" fill="hold" grpId="0" nodeType="withEffect">
                                  <p:stCondLst>
                                    <p:cond delay="10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1500" fill="hold"/>
                                        <p:tgtEl>
                                          <p:spTgt spid="24"/>
                                        </p:tgtEl>
                                        <p:attrNameLst>
                                          <p:attrName>ppt_x</p:attrName>
                                        </p:attrNameLst>
                                      </p:cBhvr>
                                      <p:tavLst>
                                        <p:tav tm="0">
                                          <p:val>
                                            <p:strVal val="1+#ppt_w/2"/>
                                          </p:val>
                                        </p:tav>
                                        <p:tav tm="100000">
                                          <p:val>
                                            <p:strVal val="#ppt_x"/>
                                          </p:val>
                                        </p:tav>
                                      </p:tavLst>
                                    </p:anim>
                                    <p:anim calcmode="lin" valueType="num">
                                      <p:cBhvr additive="base">
                                        <p:cTn id="12" dur="15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6" decel="100000" fill="hold" grpId="0" nodeType="withEffect">
                                  <p:stCondLst>
                                    <p:cond delay="20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1500" fill="hold"/>
                                        <p:tgtEl>
                                          <p:spTgt spid="23"/>
                                        </p:tgtEl>
                                        <p:attrNameLst>
                                          <p:attrName>ppt_x</p:attrName>
                                        </p:attrNameLst>
                                      </p:cBhvr>
                                      <p:tavLst>
                                        <p:tav tm="0">
                                          <p:val>
                                            <p:strVal val="1+#ppt_w/2"/>
                                          </p:val>
                                        </p:tav>
                                        <p:tav tm="100000">
                                          <p:val>
                                            <p:strVal val="#ppt_x"/>
                                          </p:val>
                                        </p:tav>
                                      </p:tavLst>
                                    </p:anim>
                                    <p:anim calcmode="lin" valueType="num">
                                      <p:cBhvr additive="base">
                                        <p:cTn id="16" dur="1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3" grpId="0" animBg="1"/>
      <p:bldP spid="24" grpId="0" animBg="1"/>
    </p:bld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5_Blank">
    <p:spTree>
      <p:nvGrpSpPr>
        <p:cNvPr id="1" name=""/>
        <p:cNvGrpSpPr/>
        <p:nvPr/>
      </p:nvGrpSpPr>
      <p:grpSpPr>
        <a:xfrm>
          <a:off x="0" y="0"/>
          <a:ext cx="0" cy="0"/>
          <a:chOff x="0" y="0"/>
          <a:chExt cx="0" cy="0"/>
        </a:xfrm>
      </p:grpSpPr>
      <p:sp>
        <p:nvSpPr>
          <p:cNvPr id="2" name="Picture Placeholder 15"/>
          <p:cNvSpPr>
            <a:spLocks noGrp="1"/>
          </p:cNvSpPr>
          <p:nvPr>
            <p:ph type="pic" sz="quarter" idx="10" hasCustomPrompt="1"/>
          </p:nvPr>
        </p:nvSpPr>
        <p:spPr>
          <a:xfrm>
            <a:off x="5192989" y="1624774"/>
            <a:ext cx="1728880" cy="3746428"/>
          </a:xfrm>
          <a:prstGeom prst="rect">
            <a:avLst/>
          </a:prstGeom>
          <a:pattFill prst="lgGrid">
            <a:fgClr>
              <a:schemeClr val="bg1"/>
            </a:fgClr>
            <a:bgClr>
              <a:schemeClr val="tx2">
                <a:lumMod val="10000"/>
                <a:lumOff val="90000"/>
              </a:schemeClr>
            </a:bgClr>
          </a:pattFill>
          <a:ln>
            <a:noFill/>
          </a:ln>
          <a:effectLst/>
        </p:spPr>
        <p:txBody>
          <a:bodyPr anchor="ctr"/>
          <a:lstStyle>
            <a:lvl1pPr marL="0" indent="0" algn="ctr">
              <a:buNone/>
              <a:defRPr baseline="0"/>
            </a:lvl1pPr>
          </a:lstStyle>
          <a:p>
            <a:r>
              <a:rPr lang="en-US" dirty="0"/>
              <a:t>Drag and drop picture</a:t>
            </a:r>
          </a:p>
        </p:txBody>
      </p:sp>
    </p:spTree>
    <p:extLst>
      <p:ext uri="{BB962C8B-B14F-4D97-AF65-F5344CB8AC3E}">
        <p14:creationId xmlns:p14="http://schemas.microsoft.com/office/powerpoint/2010/main" val="954385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69_Custom Layout">
    <p:bg>
      <p:bgPr>
        <a:solidFill>
          <a:schemeClr val="accent1"/>
        </a:solidFill>
        <a:effectLst/>
      </p:bgPr>
    </p:bg>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5129128" y="1338738"/>
            <a:ext cx="1933745" cy="4183947"/>
          </a:xfrm>
          <a:custGeom>
            <a:avLst/>
            <a:gdLst>
              <a:gd name="connsiteX0" fmla="*/ 0 w 3867993"/>
              <a:gd name="connsiteY0" fmla="*/ 0 h 8367894"/>
              <a:gd name="connsiteX1" fmla="*/ 3867993 w 3867993"/>
              <a:gd name="connsiteY1" fmla="*/ 0 h 8367894"/>
              <a:gd name="connsiteX2" fmla="*/ 3867993 w 3867993"/>
              <a:gd name="connsiteY2" fmla="*/ 8367894 h 8367894"/>
              <a:gd name="connsiteX3" fmla="*/ 0 w 3867993"/>
              <a:gd name="connsiteY3" fmla="*/ 8367894 h 8367894"/>
            </a:gdLst>
            <a:ahLst/>
            <a:cxnLst>
              <a:cxn ang="0">
                <a:pos x="connsiteX0" y="connsiteY0"/>
              </a:cxn>
              <a:cxn ang="0">
                <a:pos x="connsiteX1" y="connsiteY1"/>
              </a:cxn>
              <a:cxn ang="0">
                <a:pos x="connsiteX2" y="connsiteY2"/>
              </a:cxn>
              <a:cxn ang="0">
                <a:pos x="connsiteX3" y="connsiteY3"/>
              </a:cxn>
            </a:cxnLst>
            <a:rect l="l" t="t" r="r" b="b"/>
            <a:pathLst>
              <a:path w="3867993" h="8367894">
                <a:moveTo>
                  <a:pt x="0" y="0"/>
                </a:moveTo>
                <a:lnTo>
                  <a:pt x="3867993" y="0"/>
                </a:lnTo>
                <a:lnTo>
                  <a:pt x="3867993" y="8367894"/>
                </a:lnTo>
                <a:lnTo>
                  <a:pt x="0" y="8367894"/>
                </a:lnTo>
                <a:close/>
              </a:path>
            </a:pathLst>
          </a:custGeom>
          <a:pattFill prst="pct60">
            <a:fgClr>
              <a:srgbClr val="FFFFFF"/>
            </a:fgClr>
            <a:bgClr>
              <a:srgbClr val="E6E9EE"/>
            </a:bgClr>
          </a:pattFill>
        </p:spPr>
        <p:txBody>
          <a:bodyPr anchor="ctr"/>
          <a:lstStyle>
            <a:lvl1pPr>
              <a:defRPr lang="en-US" dirty="0"/>
            </a:lvl1pPr>
          </a:lstStyle>
          <a:p>
            <a:pPr lvl="0"/>
            <a:r>
              <a:rPr lang="en-US" dirty="0"/>
              <a:t>Drag and drop picture</a:t>
            </a:r>
          </a:p>
        </p:txBody>
      </p:sp>
    </p:spTree>
    <p:extLst>
      <p:ext uri="{BB962C8B-B14F-4D97-AF65-F5344CB8AC3E}">
        <p14:creationId xmlns:p14="http://schemas.microsoft.com/office/powerpoint/2010/main" val="1730731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70_Custom Layout">
    <p:bg>
      <p:bgPr>
        <a:solidFill>
          <a:schemeClr val="accent1"/>
        </a:solidFill>
        <a:effectLst/>
      </p:bgPr>
    </p:bg>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1577872" y="1536516"/>
            <a:ext cx="4326916" cy="9361933"/>
          </a:xfrm>
          <a:custGeom>
            <a:avLst/>
            <a:gdLst>
              <a:gd name="connsiteX0" fmla="*/ 0 w 3867993"/>
              <a:gd name="connsiteY0" fmla="*/ 0 h 8367894"/>
              <a:gd name="connsiteX1" fmla="*/ 3867993 w 3867993"/>
              <a:gd name="connsiteY1" fmla="*/ 0 h 8367894"/>
              <a:gd name="connsiteX2" fmla="*/ 3867993 w 3867993"/>
              <a:gd name="connsiteY2" fmla="*/ 8367894 h 8367894"/>
              <a:gd name="connsiteX3" fmla="*/ 0 w 3867993"/>
              <a:gd name="connsiteY3" fmla="*/ 8367894 h 8367894"/>
            </a:gdLst>
            <a:ahLst/>
            <a:cxnLst>
              <a:cxn ang="0">
                <a:pos x="connsiteX0" y="connsiteY0"/>
              </a:cxn>
              <a:cxn ang="0">
                <a:pos x="connsiteX1" y="connsiteY1"/>
              </a:cxn>
              <a:cxn ang="0">
                <a:pos x="connsiteX2" y="connsiteY2"/>
              </a:cxn>
              <a:cxn ang="0">
                <a:pos x="connsiteX3" y="connsiteY3"/>
              </a:cxn>
            </a:cxnLst>
            <a:rect l="l" t="t" r="r" b="b"/>
            <a:pathLst>
              <a:path w="3867993" h="8367894">
                <a:moveTo>
                  <a:pt x="0" y="0"/>
                </a:moveTo>
                <a:lnTo>
                  <a:pt x="3867993" y="0"/>
                </a:lnTo>
                <a:lnTo>
                  <a:pt x="3867993" y="8367894"/>
                </a:lnTo>
                <a:lnTo>
                  <a:pt x="0" y="8367894"/>
                </a:lnTo>
                <a:close/>
              </a:path>
            </a:pathLst>
          </a:custGeom>
          <a:pattFill prst="pct60">
            <a:fgClr>
              <a:srgbClr val="FFFFFF"/>
            </a:fgClr>
            <a:bgClr>
              <a:srgbClr val="E6E9EE"/>
            </a:bgClr>
          </a:pattFill>
        </p:spPr>
        <p:txBody>
          <a:bodyPr anchor="ctr"/>
          <a:lstStyle>
            <a:lvl1pPr>
              <a:defRPr lang="en-US" dirty="0"/>
            </a:lvl1pPr>
          </a:lstStyle>
          <a:p>
            <a:pPr lvl="0"/>
            <a:r>
              <a:rPr lang="en-US" dirty="0"/>
              <a:t>Drag and drop picture</a:t>
            </a:r>
          </a:p>
        </p:txBody>
      </p:sp>
    </p:spTree>
    <p:extLst>
      <p:ext uri="{BB962C8B-B14F-4D97-AF65-F5344CB8AC3E}">
        <p14:creationId xmlns:p14="http://schemas.microsoft.com/office/powerpoint/2010/main" val="157479593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6667">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6667">
                                          <p:cBhvr additive="base">
                                            <p:cTn id="7" dur="1500" fill="hold"/>
                                            <p:tgtEl>
                                              <p:spTgt spid="11"/>
                                            </p:tgtEl>
                                            <p:attrNameLst>
                                              <p:attrName>ppt_x</p:attrName>
                                            </p:attrNameLst>
                                          </p:cBhvr>
                                          <p:tavLst>
                                            <p:tav tm="0">
                                              <p:val>
                                                <p:strVal val="#ppt_x"/>
                                              </p:val>
                                            </p:tav>
                                            <p:tav tm="100000">
                                              <p:val>
                                                <p:strVal val="#ppt_x"/>
                                              </p:val>
                                            </p:tav>
                                          </p:tavLst>
                                        </p:anim>
                                        <p:anim calcmode="lin" valueType="num" p14:bounceEnd="66667">
                                          <p:cBhvr additive="base">
                                            <p:cTn id="8" dur="1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500" fill="hold"/>
                                            <p:tgtEl>
                                              <p:spTgt spid="11"/>
                                            </p:tgtEl>
                                            <p:attrNameLst>
                                              <p:attrName>ppt_x</p:attrName>
                                            </p:attrNameLst>
                                          </p:cBhvr>
                                          <p:tavLst>
                                            <p:tav tm="0">
                                              <p:val>
                                                <p:strVal val="#ppt_x"/>
                                              </p:val>
                                            </p:tav>
                                            <p:tav tm="100000">
                                              <p:val>
                                                <p:strVal val="#ppt_x"/>
                                              </p:val>
                                            </p:tav>
                                          </p:tavLst>
                                        </p:anim>
                                        <p:anim calcmode="lin" valueType="num">
                                          <p:cBhvr additive="base">
                                            <p:cTn id="8" dur="1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71_Custom Layout">
    <p:spTree>
      <p:nvGrpSpPr>
        <p:cNvPr id="1" name=""/>
        <p:cNvGrpSpPr/>
        <p:nvPr/>
      </p:nvGrpSpPr>
      <p:grpSpPr>
        <a:xfrm>
          <a:off x="0" y="0"/>
          <a:ext cx="0" cy="0"/>
          <a:chOff x="0" y="0"/>
          <a:chExt cx="0" cy="0"/>
        </a:xfrm>
      </p:grpSpPr>
      <p:sp>
        <p:nvSpPr>
          <p:cNvPr id="34" name="Picture Placeholder 29"/>
          <p:cNvSpPr>
            <a:spLocks noGrp="1"/>
          </p:cNvSpPr>
          <p:nvPr>
            <p:ph type="pic" sz="quarter" idx="12" hasCustomPrompt="1"/>
          </p:nvPr>
        </p:nvSpPr>
        <p:spPr>
          <a:xfrm>
            <a:off x="8275563" y="2905237"/>
            <a:ext cx="2769446" cy="6026722"/>
          </a:xfrm>
          <a:custGeom>
            <a:avLst/>
            <a:gdLst>
              <a:gd name="connsiteX0" fmla="*/ 0 w 3867993"/>
              <a:gd name="connsiteY0" fmla="*/ 0 h 8367894"/>
              <a:gd name="connsiteX1" fmla="*/ 3867993 w 3867993"/>
              <a:gd name="connsiteY1" fmla="*/ 0 h 8367894"/>
              <a:gd name="connsiteX2" fmla="*/ 3867993 w 3867993"/>
              <a:gd name="connsiteY2" fmla="*/ 8367894 h 8367894"/>
              <a:gd name="connsiteX3" fmla="*/ 0 w 3867993"/>
              <a:gd name="connsiteY3" fmla="*/ 8367894 h 8367894"/>
            </a:gdLst>
            <a:ahLst/>
            <a:cxnLst>
              <a:cxn ang="0">
                <a:pos x="connsiteX0" y="connsiteY0"/>
              </a:cxn>
              <a:cxn ang="0">
                <a:pos x="connsiteX1" y="connsiteY1"/>
              </a:cxn>
              <a:cxn ang="0">
                <a:pos x="connsiteX2" y="connsiteY2"/>
              </a:cxn>
              <a:cxn ang="0">
                <a:pos x="connsiteX3" y="connsiteY3"/>
              </a:cxn>
            </a:cxnLst>
            <a:rect l="l" t="t" r="r" b="b"/>
            <a:pathLst>
              <a:path w="3867993" h="8367894">
                <a:moveTo>
                  <a:pt x="0" y="0"/>
                </a:moveTo>
                <a:lnTo>
                  <a:pt x="3867993" y="0"/>
                </a:lnTo>
                <a:lnTo>
                  <a:pt x="3867993" y="8367894"/>
                </a:lnTo>
                <a:lnTo>
                  <a:pt x="0" y="8367894"/>
                </a:lnTo>
                <a:close/>
              </a:path>
            </a:pathLst>
          </a:custGeom>
          <a:pattFill prst="pct60">
            <a:fgClr>
              <a:srgbClr val="FFFFFF"/>
            </a:fgClr>
            <a:bgClr>
              <a:srgbClr val="E6E9EE"/>
            </a:bgClr>
          </a:pattFill>
        </p:spPr>
        <p:txBody>
          <a:bodyPr anchor="ctr"/>
          <a:lstStyle>
            <a:lvl1pPr>
              <a:defRPr lang="en-US" dirty="0"/>
            </a:lvl1pPr>
          </a:lstStyle>
          <a:p>
            <a:pPr lvl="0"/>
            <a:r>
              <a:rPr lang="en-US" dirty="0"/>
              <a:t>Drag and drop picture</a:t>
            </a:r>
          </a:p>
        </p:txBody>
      </p:sp>
      <p:sp>
        <p:nvSpPr>
          <p:cNvPr id="30" name="Picture Placeholder 29"/>
          <p:cNvSpPr>
            <a:spLocks noGrp="1"/>
          </p:cNvSpPr>
          <p:nvPr>
            <p:ph type="pic" sz="quarter" idx="11" hasCustomPrompt="1"/>
          </p:nvPr>
        </p:nvSpPr>
        <p:spPr>
          <a:xfrm>
            <a:off x="1138993" y="2905237"/>
            <a:ext cx="2769446" cy="6026722"/>
          </a:xfrm>
          <a:custGeom>
            <a:avLst/>
            <a:gdLst>
              <a:gd name="connsiteX0" fmla="*/ 0 w 3867993"/>
              <a:gd name="connsiteY0" fmla="*/ 0 h 8367894"/>
              <a:gd name="connsiteX1" fmla="*/ 3867993 w 3867993"/>
              <a:gd name="connsiteY1" fmla="*/ 0 h 8367894"/>
              <a:gd name="connsiteX2" fmla="*/ 3867993 w 3867993"/>
              <a:gd name="connsiteY2" fmla="*/ 8367894 h 8367894"/>
              <a:gd name="connsiteX3" fmla="*/ 0 w 3867993"/>
              <a:gd name="connsiteY3" fmla="*/ 8367894 h 8367894"/>
            </a:gdLst>
            <a:ahLst/>
            <a:cxnLst>
              <a:cxn ang="0">
                <a:pos x="connsiteX0" y="connsiteY0"/>
              </a:cxn>
              <a:cxn ang="0">
                <a:pos x="connsiteX1" y="connsiteY1"/>
              </a:cxn>
              <a:cxn ang="0">
                <a:pos x="connsiteX2" y="connsiteY2"/>
              </a:cxn>
              <a:cxn ang="0">
                <a:pos x="connsiteX3" y="connsiteY3"/>
              </a:cxn>
            </a:cxnLst>
            <a:rect l="l" t="t" r="r" b="b"/>
            <a:pathLst>
              <a:path w="3867993" h="8367894">
                <a:moveTo>
                  <a:pt x="0" y="0"/>
                </a:moveTo>
                <a:lnTo>
                  <a:pt x="3867993" y="0"/>
                </a:lnTo>
                <a:lnTo>
                  <a:pt x="3867993" y="8367894"/>
                </a:lnTo>
                <a:lnTo>
                  <a:pt x="0" y="8367894"/>
                </a:lnTo>
                <a:close/>
              </a:path>
            </a:pathLst>
          </a:custGeom>
          <a:pattFill prst="pct60">
            <a:fgClr>
              <a:srgbClr val="FFFFFF"/>
            </a:fgClr>
            <a:bgClr>
              <a:srgbClr val="E6E9EE"/>
            </a:bgClr>
          </a:pattFill>
        </p:spPr>
        <p:txBody>
          <a:bodyPr anchor="ctr"/>
          <a:lstStyle>
            <a:lvl1pPr>
              <a:defRPr lang="en-US" dirty="0"/>
            </a:lvl1pPr>
          </a:lstStyle>
          <a:p>
            <a:pPr lvl="0"/>
            <a:r>
              <a:rPr lang="en-US" dirty="0"/>
              <a:t>Drag and drop picture</a:t>
            </a:r>
          </a:p>
        </p:txBody>
      </p:sp>
      <p:sp>
        <p:nvSpPr>
          <p:cNvPr id="11" name="Picture Placeholder 10"/>
          <p:cNvSpPr>
            <a:spLocks noGrp="1"/>
          </p:cNvSpPr>
          <p:nvPr>
            <p:ph type="pic" sz="quarter" idx="10" hasCustomPrompt="1"/>
          </p:nvPr>
        </p:nvSpPr>
        <p:spPr>
          <a:xfrm>
            <a:off x="4567925" y="2612378"/>
            <a:ext cx="3056150" cy="6612439"/>
          </a:xfrm>
          <a:custGeom>
            <a:avLst/>
            <a:gdLst>
              <a:gd name="connsiteX0" fmla="*/ 0 w 3867993"/>
              <a:gd name="connsiteY0" fmla="*/ 0 h 8367894"/>
              <a:gd name="connsiteX1" fmla="*/ 3867993 w 3867993"/>
              <a:gd name="connsiteY1" fmla="*/ 0 h 8367894"/>
              <a:gd name="connsiteX2" fmla="*/ 3867993 w 3867993"/>
              <a:gd name="connsiteY2" fmla="*/ 8367894 h 8367894"/>
              <a:gd name="connsiteX3" fmla="*/ 0 w 3867993"/>
              <a:gd name="connsiteY3" fmla="*/ 8367894 h 8367894"/>
            </a:gdLst>
            <a:ahLst/>
            <a:cxnLst>
              <a:cxn ang="0">
                <a:pos x="connsiteX0" y="connsiteY0"/>
              </a:cxn>
              <a:cxn ang="0">
                <a:pos x="connsiteX1" y="connsiteY1"/>
              </a:cxn>
              <a:cxn ang="0">
                <a:pos x="connsiteX2" y="connsiteY2"/>
              </a:cxn>
              <a:cxn ang="0">
                <a:pos x="connsiteX3" y="connsiteY3"/>
              </a:cxn>
            </a:cxnLst>
            <a:rect l="l" t="t" r="r" b="b"/>
            <a:pathLst>
              <a:path w="3867993" h="8367894">
                <a:moveTo>
                  <a:pt x="0" y="0"/>
                </a:moveTo>
                <a:lnTo>
                  <a:pt x="3867993" y="0"/>
                </a:lnTo>
                <a:lnTo>
                  <a:pt x="3867993" y="8367894"/>
                </a:lnTo>
                <a:lnTo>
                  <a:pt x="0" y="8367894"/>
                </a:lnTo>
                <a:close/>
              </a:path>
            </a:pathLst>
          </a:custGeom>
          <a:pattFill prst="pct60">
            <a:fgClr>
              <a:srgbClr val="FFFFFF"/>
            </a:fgClr>
            <a:bgClr>
              <a:srgbClr val="E6E9EE"/>
            </a:bgClr>
          </a:pattFill>
        </p:spPr>
        <p:txBody>
          <a:bodyPr anchor="ctr"/>
          <a:lstStyle>
            <a:lvl1pPr>
              <a:defRPr lang="en-US" dirty="0"/>
            </a:lvl1pPr>
          </a:lstStyle>
          <a:p>
            <a:pPr lvl="0"/>
            <a:r>
              <a:rPr lang="en-US" dirty="0"/>
              <a:t>Drag and drop picture</a:t>
            </a:r>
          </a:p>
        </p:txBody>
      </p:sp>
    </p:spTree>
    <p:extLst>
      <p:ext uri="{BB962C8B-B14F-4D97-AF65-F5344CB8AC3E}">
        <p14:creationId xmlns:p14="http://schemas.microsoft.com/office/powerpoint/2010/main" val="520779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80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90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1000" fill="hold"/>
                                        <p:tgtEl>
                                          <p:spTgt spid="30"/>
                                        </p:tgtEl>
                                        <p:attrNameLst>
                                          <p:attrName>ppt_x</p:attrName>
                                        </p:attrNameLst>
                                      </p:cBhvr>
                                      <p:tavLst>
                                        <p:tav tm="0">
                                          <p:val>
                                            <p:strVal val="#ppt_x"/>
                                          </p:val>
                                        </p:tav>
                                        <p:tav tm="100000">
                                          <p:val>
                                            <p:strVal val="#ppt_x"/>
                                          </p:val>
                                        </p:tav>
                                      </p:tavLst>
                                    </p:anim>
                                    <p:anim calcmode="lin" valueType="num">
                                      <p:cBhvr additive="base">
                                        <p:cTn id="12" dur="1000" fill="hold"/>
                                        <p:tgtEl>
                                          <p:spTgt spid="30"/>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100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0" grpId="0" animBg="1"/>
      <p:bldP spid="11" grpId="0" animBg="1"/>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72_Custom Layout">
    <p:spTree>
      <p:nvGrpSpPr>
        <p:cNvPr id="1" name=""/>
        <p:cNvGrpSpPr/>
        <p:nvPr/>
      </p:nvGrpSpPr>
      <p:grpSpPr>
        <a:xfrm>
          <a:off x="0" y="0"/>
          <a:ext cx="0" cy="0"/>
          <a:chOff x="0" y="0"/>
          <a:chExt cx="0" cy="0"/>
        </a:xfrm>
      </p:grpSpPr>
      <p:sp>
        <p:nvSpPr>
          <p:cNvPr id="44" name="Picture Placeholder 29"/>
          <p:cNvSpPr>
            <a:spLocks noGrp="1"/>
          </p:cNvSpPr>
          <p:nvPr>
            <p:ph type="pic" sz="quarter" idx="11" hasCustomPrompt="1"/>
          </p:nvPr>
        </p:nvSpPr>
        <p:spPr>
          <a:xfrm>
            <a:off x="5192148" y="1450975"/>
            <a:ext cx="1807703" cy="3933825"/>
          </a:xfrm>
          <a:custGeom>
            <a:avLst/>
            <a:gdLst>
              <a:gd name="connsiteX0" fmla="*/ 0 w 3867993"/>
              <a:gd name="connsiteY0" fmla="*/ 0 h 8367894"/>
              <a:gd name="connsiteX1" fmla="*/ 3867993 w 3867993"/>
              <a:gd name="connsiteY1" fmla="*/ 0 h 8367894"/>
              <a:gd name="connsiteX2" fmla="*/ 3867993 w 3867993"/>
              <a:gd name="connsiteY2" fmla="*/ 8367894 h 8367894"/>
              <a:gd name="connsiteX3" fmla="*/ 0 w 3867993"/>
              <a:gd name="connsiteY3" fmla="*/ 8367894 h 8367894"/>
            </a:gdLst>
            <a:ahLst/>
            <a:cxnLst>
              <a:cxn ang="0">
                <a:pos x="connsiteX0" y="connsiteY0"/>
              </a:cxn>
              <a:cxn ang="0">
                <a:pos x="connsiteX1" y="connsiteY1"/>
              </a:cxn>
              <a:cxn ang="0">
                <a:pos x="connsiteX2" y="connsiteY2"/>
              </a:cxn>
              <a:cxn ang="0">
                <a:pos x="connsiteX3" y="connsiteY3"/>
              </a:cxn>
            </a:cxnLst>
            <a:rect l="l" t="t" r="r" b="b"/>
            <a:pathLst>
              <a:path w="3867993" h="8367894">
                <a:moveTo>
                  <a:pt x="0" y="0"/>
                </a:moveTo>
                <a:lnTo>
                  <a:pt x="3867993" y="0"/>
                </a:lnTo>
                <a:lnTo>
                  <a:pt x="3867993" y="8367894"/>
                </a:lnTo>
                <a:lnTo>
                  <a:pt x="0" y="8367894"/>
                </a:lnTo>
                <a:close/>
              </a:path>
            </a:pathLst>
          </a:custGeom>
          <a:pattFill prst="pct60">
            <a:fgClr>
              <a:srgbClr val="FFFFFF"/>
            </a:fgClr>
            <a:bgClr>
              <a:srgbClr val="E6E9EE"/>
            </a:bgClr>
          </a:pattFill>
        </p:spPr>
        <p:txBody>
          <a:bodyPr anchor="ctr"/>
          <a:lstStyle>
            <a:lvl1pPr>
              <a:defRPr lang="en-US" dirty="0"/>
            </a:lvl1pPr>
          </a:lstStyle>
          <a:p>
            <a:pPr lvl="0"/>
            <a:r>
              <a:rPr lang="en-US" dirty="0"/>
              <a:t>Drag and drop picture</a:t>
            </a:r>
          </a:p>
        </p:txBody>
      </p:sp>
      <p:sp>
        <p:nvSpPr>
          <p:cNvPr id="54" name="Picture Placeholder 53"/>
          <p:cNvSpPr>
            <a:spLocks noGrp="1"/>
          </p:cNvSpPr>
          <p:nvPr userDrawn="1">
            <p:ph type="pic" sz="quarter" idx="12" hasCustomPrompt="1"/>
          </p:nvPr>
        </p:nvSpPr>
        <p:spPr>
          <a:xfrm>
            <a:off x="3280606" y="2419668"/>
            <a:ext cx="1145391" cy="2032635"/>
          </a:xfrm>
          <a:custGeom>
            <a:avLst/>
            <a:gdLst>
              <a:gd name="connsiteX0" fmla="*/ 0 w 2291080"/>
              <a:gd name="connsiteY0" fmla="*/ 0 h 4065270"/>
              <a:gd name="connsiteX1" fmla="*/ 2291080 w 2291080"/>
              <a:gd name="connsiteY1" fmla="*/ 0 h 4065270"/>
              <a:gd name="connsiteX2" fmla="*/ 2291080 w 2291080"/>
              <a:gd name="connsiteY2" fmla="*/ 4065270 h 4065270"/>
              <a:gd name="connsiteX3" fmla="*/ 0 w 2291080"/>
              <a:gd name="connsiteY3" fmla="*/ 4065270 h 4065270"/>
            </a:gdLst>
            <a:ahLst/>
            <a:cxnLst>
              <a:cxn ang="0">
                <a:pos x="connsiteX0" y="connsiteY0"/>
              </a:cxn>
              <a:cxn ang="0">
                <a:pos x="connsiteX1" y="connsiteY1"/>
              </a:cxn>
              <a:cxn ang="0">
                <a:pos x="connsiteX2" y="connsiteY2"/>
              </a:cxn>
              <a:cxn ang="0">
                <a:pos x="connsiteX3" y="connsiteY3"/>
              </a:cxn>
            </a:cxnLst>
            <a:rect l="l" t="t" r="r" b="b"/>
            <a:pathLst>
              <a:path w="2291080" h="4065270">
                <a:moveTo>
                  <a:pt x="0" y="0"/>
                </a:moveTo>
                <a:lnTo>
                  <a:pt x="2291080" y="0"/>
                </a:lnTo>
                <a:lnTo>
                  <a:pt x="2291080" y="4065270"/>
                </a:lnTo>
                <a:lnTo>
                  <a:pt x="0" y="4065270"/>
                </a:lnTo>
                <a:close/>
              </a:path>
            </a:pathLst>
          </a:custGeom>
          <a:pattFill prst="pct60">
            <a:fgClr>
              <a:srgbClr val="FFFFFF"/>
            </a:fgClr>
            <a:bgClr>
              <a:srgbClr val="E6E9EE"/>
            </a:bgClr>
          </a:pattFill>
        </p:spPr>
        <p:txBody>
          <a:bodyPr anchor="ctr"/>
          <a:lstStyle>
            <a:lvl1pPr>
              <a:defRPr lang="en-US" dirty="0"/>
            </a:lvl1pPr>
          </a:lstStyle>
          <a:p>
            <a:pPr lvl="0"/>
            <a:r>
              <a:rPr lang="en-US" dirty="0"/>
              <a:t>Drag and drop picture</a:t>
            </a:r>
          </a:p>
        </p:txBody>
      </p:sp>
      <p:sp>
        <p:nvSpPr>
          <p:cNvPr id="56" name="Picture Placeholder 55"/>
          <p:cNvSpPr>
            <a:spLocks noGrp="1"/>
          </p:cNvSpPr>
          <p:nvPr userDrawn="1">
            <p:ph type="pic" sz="quarter" idx="13" hasCustomPrompt="1"/>
          </p:nvPr>
        </p:nvSpPr>
        <p:spPr>
          <a:xfrm>
            <a:off x="7703345" y="2237185"/>
            <a:ext cx="1339199" cy="2387124"/>
          </a:xfrm>
          <a:custGeom>
            <a:avLst/>
            <a:gdLst>
              <a:gd name="connsiteX0" fmla="*/ 0 w 2678747"/>
              <a:gd name="connsiteY0" fmla="*/ 0 h 4774247"/>
              <a:gd name="connsiteX1" fmla="*/ 2678747 w 2678747"/>
              <a:gd name="connsiteY1" fmla="*/ 0 h 4774247"/>
              <a:gd name="connsiteX2" fmla="*/ 2678747 w 2678747"/>
              <a:gd name="connsiteY2" fmla="*/ 4774247 h 4774247"/>
              <a:gd name="connsiteX3" fmla="*/ 0 w 2678747"/>
              <a:gd name="connsiteY3" fmla="*/ 4774247 h 4774247"/>
            </a:gdLst>
            <a:ahLst/>
            <a:cxnLst>
              <a:cxn ang="0">
                <a:pos x="connsiteX0" y="connsiteY0"/>
              </a:cxn>
              <a:cxn ang="0">
                <a:pos x="connsiteX1" y="connsiteY1"/>
              </a:cxn>
              <a:cxn ang="0">
                <a:pos x="connsiteX2" y="connsiteY2"/>
              </a:cxn>
              <a:cxn ang="0">
                <a:pos x="connsiteX3" y="connsiteY3"/>
              </a:cxn>
            </a:cxnLst>
            <a:rect l="l" t="t" r="r" b="b"/>
            <a:pathLst>
              <a:path w="2678747" h="4774247">
                <a:moveTo>
                  <a:pt x="0" y="0"/>
                </a:moveTo>
                <a:lnTo>
                  <a:pt x="2678747" y="0"/>
                </a:lnTo>
                <a:lnTo>
                  <a:pt x="2678747" y="4774247"/>
                </a:lnTo>
                <a:lnTo>
                  <a:pt x="0" y="4774247"/>
                </a:lnTo>
                <a:close/>
              </a:path>
            </a:pathLst>
          </a:custGeom>
          <a:pattFill prst="pct60">
            <a:fgClr>
              <a:srgbClr val="FFFFFF"/>
            </a:fgClr>
            <a:bgClr>
              <a:srgbClr val="E6E9EE"/>
            </a:bgClr>
          </a:pattFill>
        </p:spPr>
        <p:txBody>
          <a:bodyPr anchor="ctr"/>
          <a:lstStyle>
            <a:lvl1pPr>
              <a:defRPr lang="en-US" dirty="0"/>
            </a:lvl1pPr>
          </a:lstStyle>
          <a:p>
            <a:pPr lvl="0"/>
            <a:r>
              <a:rPr lang="en-US" dirty="0"/>
              <a:t>Drag and drop picture</a:t>
            </a:r>
          </a:p>
        </p:txBody>
      </p:sp>
    </p:spTree>
    <p:extLst>
      <p:ext uri="{BB962C8B-B14F-4D97-AF65-F5344CB8AC3E}">
        <p14:creationId xmlns:p14="http://schemas.microsoft.com/office/powerpoint/2010/main" val="184544432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66667">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14:bounceEnd="66667">
                                          <p:cBhvr additive="base">
                                            <p:cTn id="7" dur="1500" fill="hold"/>
                                            <p:tgtEl>
                                              <p:spTgt spid="44"/>
                                            </p:tgtEl>
                                            <p:attrNameLst>
                                              <p:attrName>ppt_x</p:attrName>
                                            </p:attrNameLst>
                                          </p:cBhvr>
                                          <p:tavLst>
                                            <p:tav tm="0">
                                              <p:val>
                                                <p:strVal val="#ppt_x"/>
                                              </p:val>
                                            </p:tav>
                                            <p:tav tm="100000">
                                              <p:val>
                                                <p:strVal val="#ppt_x"/>
                                              </p:val>
                                            </p:tav>
                                          </p:tavLst>
                                        </p:anim>
                                        <p:anim calcmode="lin" valueType="num" p14:bounceEnd="66667">
                                          <p:cBhvr additive="base">
                                            <p:cTn id="8" dur="1500" fill="hold"/>
                                            <p:tgtEl>
                                              <p:spTgt spid="4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66667">
                                      <p:stCondLst>
                                        <p:cond delay="100"/>
                                      </p:stCondLst>
                                      <p:childTnLst>
                                        <p:set>
                                          <p:cBhvr>
                                            <p:cTn id="10" dur="1" fill="hold">
                                              <p:stCondLst>
                                                <p:cond delay="0"/>
                                              </p:stCondLst>
                                            </p:cTn>
                                            <p:tgtEl>
                                              <p:spTgt spid="54"/>
                                            </p:tgtEl>
                                            <p:attrNameLst>
                                              <p:attrName>style.visibility</p:attrName>
                                            </p:attrNameLst>
                                          </p:cBhvr>
                                          <p:to>
                                            <p:strVal val="visible"/>
                                          </p:to>
                                        </p:set>
                                        <p:anim calcmode="lin" valueType="num" p14:bounceEnd="66667">
                                          <p:cBhvr additive="base">
                                            <p:cTn id="11" dur="1500" fill="hold"/>
                                            <p:tgtEl>
                                              <p:spTgt spid="54"/>
                                            </p:tgtEl>
                                            <p:attrNameLst>
                                              <p:attrName>ppt_x</p:attrName>
                                            </p:attrNameLst>
                                          </p:cBhvr>
                                          <p:tavLst>
                                            <p:tav tm="0">
                                              <p:val>
                                                <p:strVal val="#ppt_x"/>
                                              </p:val>
                                            </p:tav>
                                            <p:tav tm="100000">
                                              <p:val>
                                                <p:strVal val="#ppt_x"/>
                                              </p:val>
                                            </p:tav>
                                          </p:tavLst>
                                        </p:anim>
                                        <p:anim calcmode="lin" valueType="num" p14:bounceEnd="66667">
                                          <p:cBhvr additive="base">
                                            <p:cTn id="12" dur="1500" fill="hold"/>
                                            <p:tgtEl>
                                              <p:spTgt spid="5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66667">
                                      <p:stCondLst>
                                        <p:cond delay="200"/>
                                      </p:stCondLst>
                                      <p:childTnLst>
                                        <p:set>
                                          <p:cBhvr>
                                            <p:cTn id="14" dur="1" fill="hold">
                                              <p:stCondLst>
                                                <p:cond delay="0"/>
                                              </p:stCondLst>
                                            </p:cTn>
                                            <p:tgtEl>
                                              <p:spTgt spid="56"/>
                                            </p:tgtEl>
                                            <p:attrNameLst>
                                              <p:attrName>style.visibility</p:attrName>
                                            </p:attrNameLst>
                                          </p:cBhvr>
                                          <p:to>
                                            <p:strVal val="visible"/>
                                          </p:to>
                                        </p:set>
                                        <p:anim calcmode="lin" valueType="num" p14:bounceEnd="66667">
                                          <p:cBhvr additive="base">
                                            <p:cTn id="15" dur="1500" fill="hold"/>
                                            <p:tgtEl>
                                              <p:spTgt spid="56"/>
                                            </p:tgtEl>
                                            <p:attrNameLst>
                                              <p:attrName>ppt_x</p:attrName>
                                            </p:attrNameLst>
                                          </p:cBhvr>
                                          <p:tavLst>
                                            <p:tav tm="0">
                                              <p:val>
                                                <p:strVal val="#ppt_x"/>
                                              </p:val>
                                            </p:tav>
                                            <p:tav tm="100000">
                                              <p:val>
                                                <p:strVal val="#ppt_x"/>
                                              </p:val>
                                            </p:tav>
                                          </p:tavLst>
                                        </p:anim>
                                        <p:anim calcmode="lin" valueType="num" p14:bounceEnd="66667">
                                          <p:cBhvr additive="base">
                                            <p:cTn id="16" dur="1500" fill="hold"/>
                                            <p:tgtEl>
                                              <p:spTgt spid="5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54" grpId="0" animBg="1"/>
          <p:bldP spid="5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1500" fill="hold"/>
                                            <p:tgtEl>
                                              <p:spTgt spid="44"/>
                                            </p:tgtEl>
                                            <p:attrNameLst>
                                              <p:attrName>ppt_x</p:attrName>
                                            </p:attrNameLst>
                                          </p:cBhvr>
                                          <p:tavLst>
                                            <p:tav tm="0">
                                              <p:val>
                                                <p:strVal val="#ppt_x"/>
                                              </p:val>
                                            </p:tav>
                                            <p:tav tm="100000">
                                              <p:val>
                                                <p:strVal val="#ppt_x"/>
                                              </p:val>
                                            </p:tav>
                                          </p:tavLst>
                                        </p:anim>
                                        <p:anim calcmode="lin" valueType="num">
                                          <p:cBhvr additive="base">
                                            <p:cTn id="8" dur="1500" fill="hold"/>
                                            <p:tgtEl>
                                              <p:spTgt spid="4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100"/>
                                      </p:stCondLst>
                                      <p:childTnLst>
                                        <p:set>
                                          <p:cBhvr>
                                            <p:cTn id="10" dur="1" fill="hold">
                                              <p:stCondLst>
                                                <p:cond delay="0"/>
                                              </p:stCondLst>
                                            </p:cTn>
                                            <p:tgtEl>
                                              <p:spTgt spid="54"/>
                                            </p:tgtEl>
                                            <p:attrNameLst>
                                              <p:attrName>style.visibility</p:attrName>
                                            </p:attrNameLst>
                                          </p:cBhvr>
                                          <p:to>
                                            <p:strVal val="visible"/>
                                          </p:to>
                                        </p:set>
                                        <p:anim calcmode="lin" valueType="num">
                                          <p:cBhvr additive="base">
                                            <p:cTn id="11" dur="1500" fill="hold"/>
                                            <p:tgtEl>
                                              <p:spTgt spid="54"/>
                                            </p:tgtEl>
                                            <p:attrNameLst>
                                              <p:attrName>ppt_x</p:attrName>
                                            </p:attrNameLst>
                                          </p:cBhvr>
                                          <p:tavLst>
                                            <p:tav tm="0">
                                              <p:val>
                                                <p:strVal val="#ppt_x"/>
                                              </p:val>
                                            </p:tav>
                                            <p:tav tm="100000">
                                              <p:val>
                                                <p:strVal val="#ppt_x"/>
                                              </p:val>
                                            </p:tav>
                                          </p:tavLst>
                                        </p:anim>
                                        <p:anim calcmode="lin" valueType="num">
                                          <p:cBhvr additive="base">
                                            <p:cTn id="12" dur="1500" fill="hold"/>
                                            <p:tgtEl>
                                              <p:spTgt spid="5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200"/>
                                      </p:stCondLst>
                                      <p:childTnLst>
                                        <p:set>
                                          <p:cBhvr>
                                            <p:cTn id="14" dur="1" fill="hold">
                                              <p:stCondLst>
                                                <p:cond delay="0"/>
                                              </p:stCondLst>
                                            </p:cTn>
                                            <p:tgtEl>
                                              <p:spTgt spid="56"/>
                                            </p:tgtEl>
                                            <p:attrNameLst>
                                              <p:attrName>style.visibility</p:attrName>
                                            </p:attrNameLst>
                                          </p:cBhvr>
                                          <p:to>
                                            <p:strVal val="visible"/>
                                          </p:to>
                                        </p:set>
                                        <p:anim calcmode="lin" valueType="num">
                                          <p:cBhvr additive="base">
                                            <p:cTn id="15" dur="1500" fill="hold"/>
                                            <p:tgtEl>
                                              <p:spTgt spid="56"/>
                                            </p:tgtEl>
                                            <p:attrNameLst>
                                              <p:attrName>ppt_x</p:attrName>
                                            </p:attrNameLst>
                                          </p:cBhvr>
                                          <p:tavLst>
                                            <p:tav tm="0">
                                              <p:val>
                                                <p:strVal val="#ppt_x"/>
                                              </p:val>
                                            </p:tav>
                                            <p:tav tm="100000">
                                              <p:val>
                                                <p:strVal val="#ppt_x"/>
                                              </p:val>
                                            </p:tav>
                                          </p:tavLst>
                                        </p:anim>
                                        <p:anim calcmode="lin" valueType="num">
                                          <p:cBhvr additive="base">
                                            <p:cTn id="16" dur="1500" fill="hold"/>
                                            <p:tgtEl>
                                              <p:spTgt spid="5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54" grpId="0" animBg="1"/>
          <p:bldP spid="56" grpId="0" animBg="1"/>
        </p:bldLst>
      </p:timing>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75_Custom Layout">
    <p:spTree>
      <p:nvGrpSpPr>
        <p:cNvPr id="1" name=""/>
        <p:cNvGrpSpPr/>
        <p:nvPr/>
      </p:nvGrpSpPr>
      <p:grpSpPr>
        <a:xfrm>
          <a:off x="0" y="0"/>
          <a:ext cx="0" cy="0"/>
          <a:chOff x="0" y="0"/>
          <a:chExt cx="0" cy="0"/>
        </a:xfrm>
      </p:grpSpPr>
      <p:sp>
        <p:nvSpPr>
          <p:cNvPr id="9" name="Picture Placeholder 10"/>
          <p:cNvSpPr>
            <a:spLocks noGrp="1"/>
          </p:cNvSpPr>
          <p:nvPr>
            <p:ph type="pic" sz="quarter" idx="10" hasCustomPrompt="1"/>
          </p:nvPr>
        </p:nvSpPr>
        <p:spPr>
          <a:xfrm>
            <a:off x="4361883" y="2213968"/>
            <a:ext cx="3483238" cy="2182639"/>
          </a:xfrm>
          <a:custGeom>
            <a:avLst/>
            <a:gdLst>
              <a:gd name="connsiteX0" fmla="*/ 0 w 3867993"/>
              <a:gd name="connsiteY0" fmla="*/ 0 h 8367894"/>
              <a:gd name="connsiteX1" fmla="*/ 3867993 w 3867993"/>
              <a:gd name="connsiteY1" fmla="*/ 0 h 8367894"/>
              <a:gd name="connsiteX2" fmla="*/ 3867993 w 3867993"/>
              <a:gd name="connsiteY2" fmla="*/ 8367894 h 8367894"/>
              <a:gd name="connsiteX3" fmla="*/ 0 w 3867993"/>
              <a:gd name="connsiteY3" fmla="*/ 8367894 h 8367894"/>
            </a:gdLst>
            <a:ahLst/>
            <a:cxnLst>
              <a:cxn ang="0">
                <a:pos x="connsiteX0" y="connsiteY0"/>
              </a:cxn>
              <a:cxn ang="0">
                <a:pos x="connsiteX1" y="connsiteY1"/>
              </a:cxn>
              <a:cxn ang="0">
                <a:pos x="connsiteX2" y="connsiteY2"/>
              </a:cxn>
              <a:cxn ang="0">
                <a:pos x="connsiteX3" y="connsiteY3"/>
              </a:cxn>
            </a:cxnLst>
            <a:rect l="l" t="t" r="r" b="b"/>
            <a:pathLst>
              <a:path w="3867993" h="8367894">
                <a:moveTo>
                  <a:pt x="0" y="0"/>
                </a:moveTo>
                <a:lnTo>
                  <a:pt x="3867993" y="0"/>
                </a:lnTo>
                <a:lnTo>
                  <a:pt x="3867993" y="8367894"/>
                </a:lnTo>
                <a:lnTo>
                  <a:pt x="0" y="8367894"/>
                </a:lnTo>
                <a:close/>
              </a:path>
            </a:pathLst>
          </a:custGeom>
          <a:pattFill prst="pct60">
            <a:fgClr>
              <a:srgbClr val="FFFFFF"/>
            </a:fgClr>
            <a:bgClr>
              <a:srgbClr val="E6E9EE"/>
            </a:bgClr>
          </a:pattFill>
        </p:spPr>
        <p:txBody>
          <a:bodyPr anchor="ctr"/>
          <a:lstStyle>
            <a:lvl1pPr>
              <a:defRPr lang="en-US" dirty="0"/>
            </a:lvl1pPr>
          </a:lstStyle>
          <a:p>
            <a:pPr lvl="0"/>
            <a:r>
              <a:rPr lang="en-US" dirty="0"/>
              <a:t>Drag and drop picture</a:t>
            </a:r>
          </a:p>
        </p:txBody>
      </p:sp>
    </p:spTree>
    <p:extLst>
      <p:ext uri="{BB962C8B-B14F-4D97-AF65-F5344CB8AC3E}">
        <p14:creationId xmlns:p14="http://schemas.microsoft.com/office/powerpoint/2010/main" val="2942014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800" fill="hold"/>
                                        <p:tgtEl>
                                          <p:spTgt spid="9"/>
                                        </p:tgtEl>
                                        <p:attrNameLst>
                                          <p:attrName>ppt_x</p:attrName>
                                        </p:attrNameLst>
                                      </p:cBhvr>
                                      <p:tavLst>
                                        <p:tav tm="0">
                                          <p:val>
                                            <p:strVal val="#ppt_x"/>
                                          </p:val>
                                        </p:tav>
                                        <p:tav tm="100000">
                                          <p:val>
                                            <p:strVal val="#ppt_x"/>
                                          </p:val>
                                        </p:tav>
                                      </p:tavLst>
                                    </p:anim>
                                    <p:anim calcmode="lin" valueType="num">
                                      <p:cBhvr additive="base">
                                        <p:cTn id="8" dur="18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74_Custom Layout">
    <p:spTree>
      <p:nvGrpSpPr>
        <p:cNvPr id="1" name=""/>
        <p:cNvGrpSpPr/>
        <p:nvPr/>
      </p:nvGrpSpPr>
      <p:grpSpPr>
        <a:xfrm>
          <a:off x="0" y="0"/>
          <a:ext cx="0" cy="0"/>
          <a:chOff x="0" y="0"/>
          <a:chExt cx="0" cy="0"/>
        </a:xfrm>
      </p:grpSpPr>
      <p:sp>
        <p:nvSpPr>
          <p:cNvPr id="9" name="Picture Placeholder 10"/>
          <p:cNvSpPr>
            <a:spLocks noGrp="1"/>
          </p:cNvSpPr>
          <p:nvPr>
            <p:ph type="pic" sz="quarter" idx="10" hasCustomPrompt="1"/>
          </p:nvPr>
        </p:nvSpPr>
        <p:spPr>
          <a:xfrm>
            <a:off x="1619039" y="1885269"/>
            <a:ext cx="3878368" cy="2182639"/>
          </a:xfrm>
          <a:custGeom>
            <a:avLst/>
            <a:gdLst>
              <a:gd name="connsiteX0" fmla="*/ 0 w 3867993"/>
              <a:gd name="connsiteY0" fmla="*/ 0 h 8367894"/>
              <a:gd name="connsiteX1" fmla="*/ 3867993 w 3867993"/>
              <a:gd name="connsiteY1" fmla="*/ 0 h 8367894"/>
              <a:gd name="connsiteX2" fmla="*/ 3867993 w 3867993"/>
              <a:gd name="connsiteY2" fmla="*/ 8367894 h 8367894"/>
              <a:gd name="connsiteX3" fmla="*/ 0 w 3867993"/>
              <a:gd name="connsiteY3" fmla="*/ 8367894 h 8367894"/>
            </a:gdLst>
            <a:ahLst/>
            <a:cxnLst>
              <a:cxn ang="0">
                <a:pos x="connsiteX0" y="connsiteY0"/>
              </a:cxn>
              <a:cxn ang="0">
                <a:pos x="connsiteX1" y="connsiteY1"/>
              </a:cxn>
              <a:cxn ang="0">
                <a:pos x="connsiteX2" y="connsiteY2"/>
              </a:cxn>
              <a:cxn ang="0">
                <a:pos x="connsiteX3" y="connsiteY3"/>
              </a:cxn>
            </a:cxnLst>
            <a:rect l="l" t="t" r="r" b="b"/>
            <a:pathLst>
              <a:path w="3867993" h="8367894">
                <a:moveTo>
                  <a:pt x="0" y="0"/>
                </a:moveTo>
                <a:lnTo>
                  <a:pt x="3867993" y="0"/>
                </a:lnTo>
                <a:lnTo>
                  <a:pt x="3867993" y="8367894"/>
                </a:lnTo>
                <a:lnTo>
                  <a:pt x="0" y="8367894"/>
                </a:lnTo>
                <a:close/>
              </a:path>
            </a:pathLst>
          </a:custGeom>
          <a:pattFill prst="pct60">
            <a:fgClr>
              <a:srgbClr val="FFFFFF"/>
            </a:fgClr>
            <a:bgClr>
              <a:srgbClr val="E6E9EE"/>
            </a:bgClr>
          </a:pattFill>
        </p:spPr>
        <p:txBody>
          <a:bodyPr anchor="ctr"/>
          <a:lstStyle>
            <a:lvl1pPr>
              <a:defRPr lang="en-US" dirty="0"/>
            </a:lvl1pPr>
          </a:lstStyle>
          <a:p>
            <a:pPr lvl="0"/>
            <a:r>
              <a:rPr lang="en-US" dirty="0"/>
              <a:t>Drag and drop picture</a:t>
            </a:r>
          </a:p>
        </p:txBody>
      </p:sp>
    </p:spTree>
    <p:extLst>
      <p:ext uri="{BB962C8B-B14F-4D97-AF65-F5344CB8AC3E}">
        <p14:creationId xmlns:p14="http://schemas.microsoft.com/office/powerpoint/2010/main" val="2679955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100" fill="hold"/>
                                        <p:tgtEl>
                                          <p:spTgt spid="9"/>
                                        </p:tgtEl>
                                        <p:attrNameLst>
                                          <p:attrName>ppt_x</p:attrName>
                                        </p:attrNameLst>
                                      </p:cBhvr>
                                      <p:tavLst>
                                        <p:tav tm="0">
                                          <p:val>
                                            <p:strVal val="0-#ppt_w/2"/>
                                          </p:val>
                                        </p:tav>
                                        <p:tav tm="100000">
                                          <p:val>
                                            <p:strVal val="#ppt_x"/>
                                          </p:val>
                                        </p:tav>
                                      </p:tavLst>
                                    </p:anim>
                                    <p:anim calcmode="lin" valueType="num">
                                      <p:cBhvr additive="base">
                                        <p:cTn id="8" dur="11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77_Custom Layout">
    <p:spTree>
      <p:nvGrpSpPr>
        <p:cNvPr id="1" name=""/>
        <p:cNvGrpSpPr/>
        <p:nvPr/>
      </p:nvGrpSpPr>
      <p:grpSpPr>
        <a:xfrm>
          <a:off x="0" y="0"/>
          <a:ext cx="0" cy="0"/>
          <a:chOff x="0" y="0"/>
          <a:chExt cx="0" cy="0"/>
        </a:xfrm>
      </p:grpSpPr>
      <p:sp>
        <p:nvSpPr>
          <p:cNvPr id="41" name="Picture Placeholder 15"/>
          <p:cNvSpPr>
            <a:spLocks noGrp="1"/>
          </p:cNvSpPr>
          <p:nvPr>
            <p:ph type="pic" sz="quarter" idx="10" hasCustomPrompt="1"/>
          </p:nvPr>
        </p:nvSpPr>
        <p:spPr>
          <a:xfrm>
            <a:off x="4577536" y="4183563"/>
            <a:ext cx="2820557" cy="3255264"/>
          </a:xfrm>
          <a:prstGeom prst="rect">
            <a:avLst/>
          </a:prstGeom>
          <a:pattFill prst="lgGrid">
            <a:fgClr>
              <a:schemeClr val="bg1"/>
            </a:fgClr>
            <a:bgClr>
              <a:schemeClr val="tx2">
                <a:lumMod val="10000"/>
                <a:lumOff val="90000"/>
              </a:schemeClr>
            </a:bgClr>
          </a:pattFill>
          <a:ln>
            <a:noFill/>
          </a:ln>
          <a:effectLst>
            <a:outerShdw blurRad="546100" dist="495300" dir="8100000" sx="94000" sy="94000" algn="ctr" rotWithShape="0">
              <a:srgbClr val="000000">
                <a:alpha val="40000"/>
              </a:srgbClr>
            </a:outerShdw>
          </a:effectLst>
          <a:scene3d>
            <a:camera prst="isometricTopUp"/>
            <a:lightRig rig="threePt" dir="t"/>
          </a:scene3d>
          <a:sp3d extrusionH="76200"/>
        </p:spPr>
        <p:txBody>
          <a:bodyPr anchor="ctr"/>
          <a:lstStyle>
            <a:lvl1pPr marL="0" indent="0" algn="ctr">
              <a:buNone/>
              <a:defRPr baseline="0"/>
            </a:lvl1pPr>
          </a:lstStyle>
          <a:p>
            <a:r>
              <a:rPr lang="en-US" dirty="0"/>
              <a:t>Drag and drop picture</a:t>
            </a:r>
          </a:p>
        </p:txBody>
      </p:sp>
      <p:sp>
        <p:nvSpPr>
          <p:cNvPr id="42" name="Picture Placeholder 15"/>
          <p:cNvSpPr>
            <a:spLocks noGrp="1"/>
          </p:cNvSpPr>
          <p:nvPr>
            <p:ph type="pic" sz="quarter" idx="11" hasCustomPrompt="1"/>
          </p:nvPr>
        </p:nvSpPr>
        <p:spPr>
          <a:xfrm>
            <a:off x="2130908" y="2791402"/>
            <a:ext cx="2820557" cy="3255264"/>
          </a:xfrm>
          <a:prstGeom prst="rect">
            <a:avLst/>
          </a:prstGeom>
          <a:pattFill prst="lgGrid">
            <a:fgClr>
              <a:schemeClr val="bg1"/>
            </a:fgClr>
            <a:bgClr>
              <a:schemeClr val="tx2">
                <a:lumMod val="10000"/>
                <a:lumOff val="90000"/>
              </a:schemeClr>
            </a:bgClr>
          </a:pattFill>
          <a:ln>
            <a:noFill/>
          </a:ln>
          <a:effectLst>
            <a:outerShdw blurRad="546100" dist="495300" dir="8100000" sx="94000" sy="94000" algn="ctr" rotWithShape="0">
              <a:srgbClr val="000000">
                <a:alpha val="40000"/>
              </a:srgbClr>
            </a:outerShdw>
          </a:effectLst>
          <a:scene3d>
            <a:camera prst="isometricTopUp"/>
            <a:lightRig rig="threePt" dir="t"/>
          </a:scene3d>
          <a:sp3d extrusionH="76200"/>
        </p:spPr>
        <p:txBody>
          <a:bodyPr anchor="ctr"/>
          <a:lstStyle>
            <a:lvl1pPr marL="0" indent="0" algn="ctr">
              <a:buNone/>
              <a:defRPr baseline="0"/>
            </a:lvl1pPr>
          </a:lstStyle>
          <a:p>
            <a:r>
              <a:rPr lang="en-US" dirty="0"/>
              <a:t>Drag and drop picture</a:t>
            </a:r>
          </a:p>
        </p:txBody>
      </p:sp>
      <p:sp>
        <p:nvSpPr>
          <p:cNvPr id="43" name="Picture Placeholder 15"/>
          <p:cNvSpPr>
            <a:spLocks noGrp="1"/>
          </p:cNvSpPr>
          <p:nvPr>
            <p:ph type="pic" sz="quarter" idx="12" hasCustomPrompt="1"/>
          </p:nvPr>
        </p:nvSpPr>
        <p:spPr>
          <a:xfrm>
            <a:off x="-315720" y="1400109"/>
            <a:ext cx="2820557" cy="3255264"/>
          </a:xfrm>
          <a:prstGeom prst="rect">
            <a:avLst/>
          </a:prstGeom>
          <a:pattFill prst="lgGrid">
            <a:fgClr>
              <a:schemeClr val="bg1"/>
            </a:fgClr>
            <a:bgClr>
              <a:schemeClr val="tx2">
                <a:lumMod val="10000"/>
                <a:lumOff val="90000"/>
              </a:schemeClr>
            </a:bgClr>
          </a:pattFill>
          <a:ln>
            <a:noFill/>
          </a:ln>
          <a:effectLst>
            <a:outerShdw blurRad="546100" dist="495300" dir="8100000" sx="94000" sy="94000" algn="ctr" rotWithShape="0">
              <a:srgbClr val="000000">
                <a:alpha val="40000"/>
              </a:srgbClr>
            </a:outerShdw>
          </a:effectLst>
          <a:scene3d>
            <a:camera prst="isometricTopUp"/>
            <a:lightRig rig="threePt" dir="t"/>
          </a:scene3d>
          <a:sp3d extrusionH="76200"/>
        </p:spPr>
        <p:txBody>
          <a:bodyPr anchor="ctr"/>
          <a:lstStyle>
            <a:lvl1pPr marL="0" indent="0" algn="ctr">
              <a:buNone/>
              <a:defRPr baseline="0"/>
            </a:lvl1pPr>
          </a:lstStyle>
          <a:p>
            <a:r>
              <a:rPr lang="en-US" dirty="0"/>
              <a:t>Drag and drop picture</a:t>
            </a:r>
          </a:p>
        </p:txBody>
      </p:sp>
      <p:sp>
        <p:nvSpPr>
          <p:cNvPr id="44" name="Picture Placeholder 15"/>
          <p:cNvSpPr>
            <a:spLocks noGrp="1"/>
          </p:cNvSpPr>
          <p:nvPr>
            <p:ph type="pic" sz="quarter" idx="13" hasCustomPrompt="1"/>
          </p:nvPr>
        </p:nvSpPr>
        <p:spPr>
          <a:xfrm>
            <a:off x="1380268" y="4834086"/>
            <a:ext cx="2820557" cy="3255264"/>
          </a:xfrm>
          <a:prstGeom prst="rect">
            <a:avLst/>
          </a:prstGeom>
          <a:pattFill prst="lgGrid">
            <a:fgClr>
              <a:schemeClr val="bg1"/>
            </a:fgClr>
            <a:bgClr>
              <a:schemeClr val="tx2">
                <a:lumMod val="10000"/>
                <a:lumOff val="90000"/>
              </a:schemeClr>
            </a:bgClr>
          </a:pattFill>
          <a:ln>
            <a:noFill/>
          </a:ln>
          <a:effectLst>
            <a:outerShdw blurRad="546100" dist="495300" dir="8100000" sx="94000" sy="94000" algn="ctr" rotWithShape="0">
              <a:srgbClr val="000000">
                <a:alpha val="40000"/>
              </a:srgbClr>
            </a:outerShdw>
          </a:effectLst>
          <a:scene3d>
            <a:camera prst="isometricTopUp"/>
            <a:lightRig rig="threePt" dir="t"/>
          </a:scene3d>
          <a:sp3d extrusionH="76200"/>
        </p:spPr>
        <p:txBody>
          <a:bodyPr anchor="ctr"/>
          <a:lstStyle>
            <a:lvl1pPr marL="0" indent="0" algn="ctr">
              <a:buNone/>
              <a:defRPr baseline="0"/>
            </a:lvl1pPr>
          </a:lstStyle>
          <a:p>
            <a:r>
              <a:rPr lang="en-US" dirty="0"/>
              <a:t>Drag and drop picture</a:t>
            </a:r>
          </a:p>
        </p:txBody>
      </p:sp>
      <p:sp>
        <p:nvSpPr>
          <p:cNvPr id="17" name="Picture Placeholder 15"/>
          <p:cNvSpPr>
            <a:spLocks noGrp="1"/>
          </p:cNvSpPr>
          <p:nvPr>
            <p:ph type="pic" sz="quarter" idx="14" hasCustomPrompt="1"/>
          </p:nvPr>
        </p:nvSpPr>
        <p:spPr>
          <a:xfrm>
            <a:off x="-1010007" y="3422821"/>
            <a:ext cx="2820557" cy="3255264"/>
          </a:xfrm>
          <a:prstGeom prst="rect">
            <a:avLst/>
          </a:prstGeom>
          <a:pattFill prst="lgGrid">
            <a:fgClr>
              <a:schemeClr val="bg1"/>
            </a:fgClr>
            <a:bgClr>
              <a:schemeClr val="tx2">
                <a:lumMod val="10000"/>
                <a:lumOff val="90000"/>
              </a:schemeClr>
            </a:bgClr>
          </a:pattFill>
          <a:ln>
            <a:noFill/>
          </a:ln>
          <a:effectLst>
            <a:outerShdw blurRad="546100" dist="495300" dir="8100000" sx="94000" sy="94000" algn="ctr" rotWithShape="0">
              <a:srgbClr val="000000">
                <a:alpha val="40000"/>
              </a:srgbClr>
            </a:outerShdw>
          </a:effectLst>
          <a:scene3d>
            <a:camera prst="isometricTopUp"/>
            <a:lightRig rig="threePt" dir="t"/>
          </a:scene3d>
          <a:sp3d extrusionH="76200"/>
        </p:spPr>
        <p:txBody>
          <a:bodyPr anchor="ctr"/>
          <a:lstStyle>
            <a:lvl1pPr marL="0" indent="0" algn="ctr">
              <a:buNone/>
              <a:defRPr baseline="0"/>
            </a:lvl1pPr>
          </a:lstStyle>
          <a:p>
            <a:r>
              <a:rPr lang="en-US" dirty="0"/>
              <a:t>Drag and drop picture</a:t>
            </a:r>
          </a:p>
        </p:txBody>
      </p:sp>
    </p:spTree>
    <p:extLst>
      <p:ext uri="{BB962C8B-B14F-4D97-AF65-F5344CB8AC3E}">
        <p14:creationId xmlns:p14="http://schemas.microsoft.com/office/powerpoint/2010/main" val="115073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1000" fill="hold"/>
                                        <p:tgtEl>
                                          <p:spTgt spid="43"/>
                                        </p:tgtEl>
                                        <p:attrNameLst>
                                          <p:attrName>ppt_x</p:attrName>
                                        </p:attrNameLst>
                                      </p:cBhvr>
                                      <p:tavLst>
                                        <p:tav tm="0">
                                          <p:val>
                                            <p:strVal val="#ppt_x"/>
                                          </p:val>
                                        </p:tav>
                                        <p:tav tm="100000">
                                          <p:val>
                                            <p:strVal val="#ppt_x"/>
                                          </p:val>
                                        </p:tav>
                                      </p:tavLst>
                                    </p:anim>
                                    <p:anim calcmode="lin" valueType="num">
                                      <p:cBhvr additive="base">
                                        <p:cTn id="8" dur="1000" fill="hold"/>
                                        <p:tgtEl>
                                          <p:spTgt spid="43"/>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10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ppt_x"/>
                                          </p:val>
                                        </p:tav>
                                        <p:tav tm="100000">
                                          <p:val>
                                            <p:strVal val="#ppt_x"/>
                                          </p:val>
                                        </p:tav>
                                      </p:tavLst>
                                    </p:anim>
                                    <p:anim calcmode="lin" valueType="num">
                                      <p:cBhvr additive="base">
                                        <p:cTn id="12" dur="1000" fill="hold"/>
                                        <p:tgtEl>
                                          <p:spTgt spid="42"/>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0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30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1000" fill="hold"/>
                                        <p:tgtEl>
                                          <p:spTgt spid="17"/>
                                        </p:tgtEl>
                                        <p:attrNameLst>
                                          <p:attrName>ppt_x</p:attrName>
                                        </p:attrNameLst>
                                      </p:cBhvr>
                                      <p:tavLst>
                                        <p:tav tm="0">
                                          <p:val>
                                            <p:strVal val="#ppt_x"/>
                                          </p:val>
                                        </p:tav>
                                        <p:tav tm="100000">
                                          <p:val>
                                            <p:strVal val="#ppt_x"/>
                                          </p:val>
                                        </p:tav>
                                      </p:tavLst>
                                    </p:anim>
                                    <p:anim calcmode="lin" valueType="num">
                                      <p:cBhvr additive="base">
                                        <p:cTn id="20" dur="10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400"/>
                                  </p:stCondLst>
                                  <p:childTnLst>
                                    <p:set>
                                      <p:cBhvr>
                                        <p:cTn id="22" dur="1" fill="hold">
                                          <p:stCondLst>
                                            <p:cond delay="0"/>
                                          </p:stCondLst>
                                        </p:cTn>
                                        <p:tgtEl>
                                          <p:spTgt spid="44"/>
                                        </p:tgtEl>
                                        <p:attrNameLst>
                                          <p:attrName>style.visibility</p:attrName>
                                        </p:attrNameLst>
                                      </p:cBhvr>
                                      <p:to>
                                        <p:strVal val="visible"/>
                                      </p:to>
                                    </p:set>
                                    <p:anim calcmode="lin" valueType="num">
                                      <p:cBhvr additive="base">
                                        <p:cTn id="23" dur="1000" fill="hold"/>
                                        <p:tgtEl>
                                          <p:spTgt spid="44"/>
                                        </p:tgtEl>
                                        <p:attrNameLst>
                                          <p:attrName>ppt_x</p:attrName>
                                        </p:attrNameLst>
                                      </p:cBhvr>
                                      <p:tavLst>
                                        <p:tav tm="0">
                                          <p:val>
                                            <p:strVal val="#ppt_x"/>
                                          </p:val>
                                        </p:tav>
                                        <p:tav tm="100000">
                                          <p:val>
                                            <p:strVal val="#ppt_x"/>
                                          </p:val>
                                        </p:tav>
                                      </p:tavLst>
                                    </p:anim>
                                    <p:anim calcmode="lin" valueType="num">
                                      <p:cBhvr additive="base">
                                        <p:cTn id="24" dur="10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17" grpId="0" animBg="1"/>
    </p:bld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76_Custom Layout">
    <p:spTree>
      <p:nvGrpSpPr>
        <p:cNvPr id="1" name=""/>
        <p:cNvGrpSpPr/>
        <p:nvPr/>
      </p:nvGrpSpPr>
      <p:grpSpPr>
        <a:xfrm>
          <a:off x="0" y="0"/>
          <a:ext cx="0" cy="0"/>
          <a:chOff x="0" y="0"/>
          <a:chExt cx="0" cy="0"/>
        </a:xfrm>
      </p:grpSpPr>
      <p:sp>
        <p:nvSpPr>
          <p:cNvPr id="41" name="Picture Placeholder 15"/>
          <p:cNvSpPr>
            <a:spLocks noGrp="1"/>
          </p:cNvSpPr>
          <p:nvPr>
            <p:ph type="pic" sz="quarter" idx="10" hasCustomPrompt="1"/>
          </p:nvPr>
        </p:nvSpPr>
        <p:spPr>
          <a:xfrm>
            <a:off x="7228910" y="2475212"/>
            <a:ext cx="2820557" cy="3255264"/>
          </a:xfrm>
          <a:prstGeom prst="rect">
            <a:avLst/>
          </a:prstGeom>
          <a:pattFill prst="lgGrid">
            <a:fgClr>
              <a:schemeClr val="bg1"/>
            </a:fgClr>
            <a:bgClr>
              <a:schemeClr val="tx2">
                <a:lumMod val="10000"/>
                <a:lumOff val="90000"/>
              </a:schemeClr>
            </a:bgClr>
          </a:pattFill>
          <a:ln>
            <a:noFill/>
          </a:ln>
          <a:effectLst>
            <a:outerShdw blurRad="546100" dist="495300" dir="8100000" sx="94000" sy="94000" algn="ctr" rotWithShape="0">
              <a:srgbClr val="000000">
                <a:alpha val="40000"/>
              </a:srgbClr>
            </a:outerShdw>
          </a:effectLst>
          <a:scene3d>
            <a:camera prst="isometricTopUp"/>
            <a:lightRig rig="threePt" dir="t"/>
          </a:scene3d>
          <a:sp3d extrusionH="76200"/>
        </p:spPr>
        <p:txBody>
          <a:bodyPr anchor="ctr"/>
          <a:lstStyle>
            <a:lvl1pPr marL="0" indent="0" algn="ctr">
              <a:buNone/>
              <a:defRPr baseline="0"/>
            </a:lvl1pPr>
          </a:lstStyle>
          <a:p>
            <a:r>
              <a:rPr lang="en-US" dirty="0"/>
              <a:t>Drag and drop picture</a:t>
            </a:r>
          </a:p>
        </p:txBody>
      </p:sp>
      <p:sp>
        <p:nvSpPr>
          <p:cNvPr id="42" name="Picture Placeholder 15"/>
          <p:cNvSpPr>
            <a:spLocks noGrp="1"/>
          </p:cNvSpPr>
          <p:nvPr>
            <p:ph type="pic" sz="quarter" idx="11" hasCustomPrompt="1"/>
          </p:nvPr>
        </p:nvSpPr>
        <p:spPr>
          <a:xfrm>
            <a:off x="7228910" y="2113507"/>
            <a:ext cx="2820557" cy="3255264"/>
          </a:xfrm>
          <a:prstGeom prst="rect">
            <a:avLst/>
          </a:prstGeom>
          <a:pattFill prst="lgGrid">
            <a:fgClr>
              <a:schemeClr val="bg1"/>
            </a:fgClr>
            <a:bgClr>
              <a:schemeClr val="tx2">
                <a:lumMod val="10000"/>
                <a:lumOff val="90000"/>
              </a:schemeClr>
            </a:bgClr>
          </a:pattFill>
          <a:ln>
            <a:noFill/>
          </a:ln>
          <a:effectLst>
            <a:outerShdw blurRad="546100" dist="495300" dir="8100000" sx="94000" sy="94000" algn="ctr" rotWithShape="0">
              <a:srgbClr val="000000">
                <a:alpha val="40000"/>
              </a:srgbClr>
            </a:outerShdw>
          </a:effectLst>
          <a:scene3d>
            <a:camera prst="isometricTopUp"/>
            <a:lightRig rig="threePt" dir="t"/>
          </a:scene3d>
          <a:sp3d extrusionH="76200"/>
        </p:spPr>
        <p:txBody>
          <a:bodyPr anchor="ctr"/>
          <a:lstStyle>
            <a:lvl1pPr marL="0" indent="0" algn="ctr">
              <a:buNone/>
              <a:defRPr baseline="0"/>
            </a:lvl1pPr>
          </a:lstStyle>
          <a:p>
            <a:r>
              <a:rPr lang="en-US" dirty="0"/>
              <a:t>Drag and drop picture</a:t>
            </a:r>
          </a:p>
        </p:txBody>
      </p:sp>
      <p:sp>
        <p:nvSpPr>
          <p:cNvPr id="43" name="Picture Placeholder 15"/>
          <p:cNvSpPr>
            <a:spLocks noGrp="1"/>
          </p:cNvSpPr>
          <p:nvPr>
            <p:ph type="pic" sz="quarter" idx="12" hasCustomPrompt="1"/>
          </p:nvPr>
        </p:nvSpPr>
        <p:spPr>
          <a:xfrm>
            <a:off x="7228910" y="1751802"/>
            <a:ext cx="2820557" cy="3255264"/>
          </a:xfrm>
          <a:prstGeom prst="rect">
            <a:avLst/>
          </a:prstGeom>
          <a:pattFill prst="lgGrid">
            <a:fgClr>
              <a:schemeClr val="bg1"/>
            </a:fgClr>
            <a:bgClr>
              <a:schemeClr val="tx2">
                <a:lumMod val="10000"/>
                <a:lumOff val="90000"/>
              </a:schemeClr>
            </a:bgClr>
          </a:pattFill>
          <a:ln>
            <a:noFill/>
          </a:ln>
          <a:effectLst>
            <a:outerShdw blurRad="546100" dist="495300" dir="8100000" sx="94000" sy="94000" algn="ctr" rotWithShape="0">
              <a:srgbClr val="000000">
                <a:alpha val="40000"/>
              </a:srgbClr>
            </a:outerShdw>
          </a:effectLst>
          <a:scene3d>
            <a:camera prst="isometricTopUp"/>
            <a:lightRig rig="threePt" dir="t"/>
          </a:scene3d>
          <a:sp3d extrusionH="76200"/>
        </p:spPr>
        <p:txBody>
          <a:bodyPr anchor="ctr"/>
          <a:lstStyle>
            <a:lvl1pPr marL="0" indent="0" algn="ctr">
              <a:buNone/>
              <a:defRPr baseline="0"/>
            </a:lvl1pPr>
          </a:lstStyle>
          <a:p>
            <a:r>
              <a:rPr lang="en-US" dirty="0"/>
              <a:t>Drag and drop picture</a:t>
            </a:r>
          </a:p>
        </p:txBody>
      </p:sp>
      <p:sp>
        <p:nvSpPr>
          <p:cNvPr id="44" name="Picture Placeholder 15"/>
          <p:cNvSpPr>
            <a:spLocks noGrp="1"/>
          </p:cNvSpPr>
          <p:nvPr>
            <p:ph type="pic" sz="quarter" idx="13" hasCustomPrompt="1"/>
          </p:nvPr>
        </p:nvSpPr>
        <p:spPr>
          <a:xfrm>
            <a:off x="7228910" y="1390097"/>
            <a:ext cx="2820557" cy="3255264"/>
          </a:xfrm>
          <a:prstGeom prst="rect">
            <a:avLst/>
          </a:prstGeom>
          <a:pattFill prst="lgGrid">
            <a:fgClr>
              <a:schemeClr val="bg1"/>
            </a:fgClr>
            <a:bgClr>
              <a:schemeClr val="tx2">
                <a:lumMod val="10000"/>
                <a:lumOff val="90000"/>
              </a:schemeClr>
            </a:bgClr>
          </a:pattFill>
          <a:ln>
            <a:noFill/>
          </a:ln>
          <a:effectLst>
            <a:outerShdw blurRad="546100" dist="495300" dir="8100000" sx="94000" sy="94000" algn="ctr" rotWithShape="0">
              <a:srgbClr val="000000">
                <a:alpha val="40000"/>
              </a:srgbClr>
            </a:outerShdw>
          </a:effectLst>
          <a:scene3d>
            <a:camera prst="isometricTopUp"/>
            <a:lightRig rig="threePt" dir="t"/>
          </a:scene3d>
          <a:sp3d extrusionH="76200"/>
        </p:spPr>
        <p:txBody>
          <a:bodyPr anchor="ctr"/>
          <a:lstStyle>
            <a:lvl1pPr marL="0" indent="0" algn="ctr">
              <a:buNone/>
              <a:defRPr baseline="0"/>
            </a:lvl1pPr>
          </a:lstStyle>
          <a:p>
            <a:r>
              <a:rPr lang="en-US" dirty="0"/>
              <a:t>Drag and drop picture</a:t>
            </a:r>
          </a:p>
        </p:txBody>
      </p:sp>
    </p:spTree>
    <p:extLst>
      <p:ext uri="{BB962C8B-B14F-4D97-AF65-F5344CB8AC3E}">
        <p14:creationId xmlns:p14="http://schemas.microsoft.com/office/powerpoint/2010/main" val="74800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par>
                                <p:cTn id="8" presetID="42" presetClass="path" presetSubtype="0" decel="100000" fill="hold" grpId="1" nodeType="withEffect">
                                  <p:stCondLst>
                                    <p:cond delay="0"/>
                                  </p:stCondLst>
                                  <p:childTnLst>
                                    <p:animMotion origin="layout" path="M 3.40711E-6 1.85185E-6 L 3.40711E-6 0.08669 " pathEditMode="relative" rAng="0" ptsTypes="AA">
                                      <p:cBhvr>
                                        <p:cTn id="9" dur="1000" spd="-100000" fill="hold"/>
                                        <p:tgtEl>
                                          <p:spTgt spid="41"/>
                                        </p:tgtEl>
                                        <p:attrNameLst>
                                          <p:attrName>ppt_x</p:attrName>
                                          <p:attrName>ppt_y</p:attrName>
                                        </p:attrNameLst>
                                      </p:cBhvr>
                                      <p:rCtr x="0" y="4329"/>
                                    </p:animMotion>
                                  </p:childTnLst>
                                </p:cTn>
                              </p:par>
                              <p:par>
                                <p:cTn id="10" presetID="10" presetClass="entr" presetSubtype="0" fill="hold" grpId="0" nodeType="withEffect">
                                  <p:stCondLst>
                                    <p:cond delay="50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par>
                                <p:cTn id="13" presetID="42" presetClass="path" presetSubtype="0" decel="100000" fill="hold" grpId="1" nodeType="withEffect">
                                  <p:stCondLst>
                                    <p:cond delay="500"/>
                                  </p:stCondLst>
                                  <p:childTnLst>
                                    <p:animMotion origin="layout" path="M 3.40711E-6 3.88889E-6 L 3.40711E-6 0.08669 " pathEditMode="relative" rAng="0" ptsTypes="AA">
                                      <p:cBhvr>
                                        <p:cTn id="14" dur="1000" spd="-100000" fill="hold"/>
                                        <p:tgtEl>
                                          <p:spTgt spid="42"/>
                                        </p:tgtEl>
                                        <p:attrNameLst>
                                          <p:attrName>ppt_x</p:attrName>
                                          <p:attrName>ppt_y</p:attrName>
                                        </p:attrNameLst>
                                      </p:cBhvr>
                                      <p:rCtr x="0" y="4329"/>
                                    </p:animMotion>
                                  </p:childTnLst>
                                </p:cTn>
                              </p:par>
                              <p:par>
                                <p:cTn id="15" presetID="10" presetClass="entr" presetSubtype="0" fill="hold" grpId="0" nodeType="withEffect">
                                  <p:stCondLst>
                                    <p:cond delay="100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par>
                                <p:cTn id="18" presetID="42" presetClass="path" presetSubtype="0" decel="100000" fill="hold" grpId="1" nodeType="withEffect">
                                  <p:stCondLst>
                                    <p:cond delay="1000"/>
                                  </p:stCondLst>
                                  <p:childTnLst>
                                    <p:animMotion origin="layout" path="M 3.40711E-6 1.66667E-6 L 3.40711E-6 0.08669 " pathEditMode="relative" rAng="0" ptsTypes="AA">
                                      <p:cBhvr>
                                        <p:cTn id="19" dur="1000" spd="-100000" fill="hold"/>
                                        <p:tgtEl>
                                          <p:spTgt spid="43"/>
                                        </p:tgtEl>
                                        <p:attrNameLst>
                                          <p:attrName>ppt_x</p:attrName>
                                          <p:attrName>ppt_y</p:attrName>
                                        </p:attrNameLst>
                                      </p:cBhvr>
                                      <p:rCtr x="0" y="4329"/>
                                    </p:animMotion>
                                  </p:childTnLst>
                                </p:cTn>
                              </p:par>
                              <p:par>
                                <p:cTn id="20" presetID="10" presetClass="entr" presetSubtype="0" fill="hold" grpId="0" nodeType="withEffect">
                                  <p:stCondLst>
                                    <p:cond delay="150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par>
                                <p:cTn id="23" presetID="42" presetClass="path" presetSubtype="0" decel="100000" fill="hold" grpId="1" nodeType="withEffect">
                                  <p:stCondLst>
                                    <p:cond delay="1500"/>
                                  </p:stCondLst>
                                  <p:childTnLst>
                                    <p:animMotion origin="layout" path="M 3.40711E-6 -5.55556E-7 L 3.40711E-6 0.08669 " pathEditMode="relative" rAng="0" ptsTypes="AA">
                                      <p:cBhvr>
                                        <p:cTn id="24" dur="1000" spd="-100000" fill="hold"/>
                                        <p:tgtEl>
                                          <p:spTgt spid="44"/>
                                        </p:tgtEl>
                                        <p:attrNameLst>
                                          <p:attrName>ppt_x</p:attrName>
                                          <p:attrName>ppt_y</p:attrName>
                                        </p:attrNameLst>
                                      </p:cBhvr>
                                      <p:rCtr x="0" y="432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1" grpId="1" animBg="1"/>
      <p:bldP spid="42" grpId="0" animBg="1"/>
      <p:bldP spid="42" grpId="1" animBg="1"/>
      <p:bldP spid="43" grpId="0" animBg="1"/>
      <p:bldP spid="43" grpId="1" animBg="1"/>
      <p:bldP spid="44" grpId="0" animBg="1"/>
      <p:bldP spid="44" grpId="1"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58E42-E400-4542-ABB9-BD19CA7950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a-IR"/>
          </a:p>
        </p:txBody>
      </p:sp>
      <p:sp>
        <p:nvSpPr>
          <p:cNvPr id="3" name="Content Placeholder 2">
            <a:extLst>
              <a:ext uri="{FF2B5EF4-FFF2-40B4-BE49-F238E27FC236}">
                <a16:creationId xmlns:a16="http://schemas.microsoft.com/office/drawing/2014/main" id="{6623762F-3409-4240-9AA0-900CA1C432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Text Placeholder 3">
            <a:extLst>
              <a:ext uri="{FF2B5EF4-FFF2-40B4-BE49-F238E27FC236}">
                <a16:creationId xmlns:a16="http://schemas.microsoft.com/office/drawing/2014/main" id="{87B8E687-DB16-4FC2-ABE0-38533FFCBD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A7FC57-4DAB-4D5B-A513-61E47356DB9B}"/>
              </a:ext>
            </a:extLst>
          </p:cNvPr>
          <p:cNvSpPr>
            <a:spLocks noGrp="1"/>
          </p:cNvSpPr>
          <p:nvPr>
            <p:ph type="dt" sz="half" idx="10"/>
          </p:nvPr>
        </p:nvSpPr>
        <p:spPr/>
        <p:txBody>
          <a:bodyPr/>
          <a:lstStyle/>
          <a:p>
            <a:fld id="{EB16E84C-62E9-4C49-ADAC-C5494B3B9404}" type="datetimeFigureOut">
              <a:rPr lang="fa-IR" smtClean="0"/>
              <a:t>26/11/1447</a:t>
            </a:fld>
            <a:endParaRPr lang="fa-IR"/>
          </a:p>
        </p:txBody>
      </p:sp>
      <p:sp>
        <p:nvSpPr>
          <p:cNvPr id="6" name="Footer Placeholder 5">
            <a:extLst>
              <a:ext uri="{FF2B5EF4-FFF2-40B4-BE49-F238E27FC236}">
                <a16:creationId xmlns:a16="http://schemas.microsoft.com/office/drawing/2014/main" id="{63804AB2-8E47-4843-888D-21F86293283B}"/>
              </a:ext>
            </a:extLst>
          </p:cNvPr>
          <p:cNvSpPr>
            <a:spLocks noGrp="1"/>
          </p:cNvSpPr>
          <p:nvPr>
            <p:ph type="ftr" sz="quarter" idx="11"/>
          </p:nvPr>
        </p:nvSpPr>
        <p:spPr/>
        <p:txBody>
          <a:bodyPr/>
          <a:lstStyle/>
          <a:p>
            <a:endParaRPr lang="fa-IR"/>
          </a:p>
        </p:txBody>
      </p:sp>
      <p:sp>
        <p:nvSpPr>
          <p:cNvPr id="7" name="Slide Number Placeholder 6">
            <a:extLst>
              <a:ext uri="{FF2B5EF4-FFF2-40B4-BE49-F238E27FC236}">
                <a16:creationId xmlns:a16="http://schemas.microsoft.com/office/drawing/2014/main" id="{57B89A7E-6BA7-401C-8F97-979CD1E3F2E8}"/>
              </a:ext>
            </a:extLst>
          </p:cNvPr>
          <p:cNvSpPr>
            <a:spLocks noGrp="1"/>
          </p:cNvSpPr>
          <p:nvPr>
            <p:ph type="sldNum" sz="quarter" idx="12"/>
          </p:nvPr>
        </p:nvSpPr>
        <p:spPr/>
        <p:txBody>
          <a:bodyPr/>
          <a:lstStyle/>
          <a:p>
            <a:fld id="{0AA38057-BFD9-42C5-9238-3B88933F332E}" type="slidenum">
              <a:rPr lang="fa-IR" smtClean="0"/>
              <a:t>‹#›</a:t>
            </a:fld>
            <a:endParaRPr lang="fa-IR"/>
          </a:p>
        </p:txBody>
      </p:sp>
    </p:spTree>
    <p:extLst>
      <p:ext uri="{BB962C8B-B14F-4D97-AF65-F5344CB8AC3E}">
        <p14:creationId xmlns:p14="http://schemas.microsoft.com/office/powerpoint/2010/main" val="259679210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49_Custom Layout">
    <p:spTree>
      <p:nvGrpSpPr>
        <p:cNvPr id="1" name=""/>
        <p:cNvGrpSpPr/>
        <p:nvPr/>
      </p:nvGrpSpPr>
      <p:grpSpPr>
        <a:xfrm>
          <a:off x="0" y="0"/>
          <a:ext cx="0" cy="0"/>
          <a:chOff x="0" y="0"/>
          <a:chExt cx="0" cy="0"/>
        </a:xfrm>
      </p:grpSpPr>
      <p:sp>
        <p:nvSpPr>
          <p:cNvPr id="31" name="Picture Placeholder 30">
            <a:extLst>
              <a:ext uri="{FF2B5EF4-FFF2-40B4-BE49-F238E27FC236}">
                <a16:creationId xmlns:a16="http://schemas.microsoft.com/office/drawing/2014/main" id="{D20A1C01-5A8D-4D28-BD2A-5F7CD77A5EE8}"/>
              </a:ext>
            </a:extLst>
          </p:cNvPr>
          <p:cNvSpPr>
            <a:spLocks noGrp="1"/>
          </p:cNvSpPr>
          <p:nvPr>
            <p:ph type="pic" sz="quarter" idx="38"/>
          </p:nvPr>
        </p:nvSpPr>
        <p:spPr>
          <a:xfrm>
            <a:off x="3062931" y="0"/>
            <a:ext cx="3003208" cy="3399135"/>
          </a:xfrm>
          <a:custGeom>
            <a:avLst/>
            <a:gdLst>
              <a:gd name="connsiteX0" fmla="*/ 0 w 6007198"/>
              <a:gd name="connsiteY0" fmla="*/ 0 h 6798269"/>
              <a:gd name="connsiteX1" fmla="*/ 6007198 w 6007198"/>
              <a:gd name="connsiteY1" fmla="*/ 0 h 6798269"/>
              <a:gd name="connsiteX2" fmla="*/ 6007198 w 6007198"/>
              <a:gd name="connsiteY2" fmla="*/ 6798269 h 6798269"/>
              <a:gd name="connsiteX3" fmla="*/ 0 w 6007198"/>
              <a:gd name="connsiteY3" fmla="*/ 6798269 h 6798269"/>
            </a:gdLst>
            <a:ahLst/>
            <a:cxnLst>
              <a:cxn ang="0">
                <a:pos x="connsiteX0" y="connsiteY0"/>
              </a:cxn>
              <a:cxn ang="0">
                <a:pos x="connsiteX1" y="connsiteY1"/>
              </a:cxn>
              <a:cxn ang="0">
                <a:pos x="connsiteX2" y="connsiteY2"/>
              </a:cxn>
              <a:cxn ang="0">
                <a:pos x="connsiteX3" y="connsiteY3"/>
              </a:cxn>
            </a:cxnLst>
            <a:rect l="l" t="t" r="r" b="b"/>
            <a:pathLst>
              <a:path w="6007198" h="6798269">
                <a:moveTo>
                  <a:pt x="0" y="0"/>
                </a:moveTo>
                <a:lnTo>
                  <a:pt x="6007198" y="0"/>
                </a:lnTo>
                <a:lnTo>
                  <a:pt x="6007198" y="6798269"/>
                </a:lnTo>
                <a:lnTo>
                  <a:pt x="0" y="6798269"/>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32" name="Picture Placeholder 31">
            <a:extLst>
              <a:ext uri="{FF2B5EF4-FFF2-40B4-BE49-F238E27FC236}">
                <a16:creationId xmlns:a16="http://schemas.microsoft.com/office/drawing/2014/main" id="{AFA33A9A-7C63-48CF-80D3-E8B89809C8F6}"/>
              </a:ext>
            </a:extLst>
          </p:cNvPr>
          <p:cNvSpPr>
            <a:spLocks noGrp="1"/>
          </p:cNvSpPr>
          <p:nvPr>
            <p:ph type="pic" sz="quarter" idx="39"/>
          </p:nvPr>
        </p:nvSpPr>
        <p:spPr>
          <a:xfrm>
            <a:off x="6125861" y="0"/>
            <a:ext cx="3003208" cy="3399135"/>
          </a:xfrm>
          <a:custGeom>
            <a:avLst/>
            <a:gdLst>
              <a:gd name="connsiteX0" fmla="*/ 0 w 6007198"/>
              <a:gd name="connsiteY0" fmla="*/ 0 h 6798269"/>
              <a:gd name="connsiteX1" fmla="*/ 6007198 w 6007198"/>
              <a:gd name="connsiteY1" fmla="*/ 0 h 6798269"/>
              <a:gd name="connsiteX2" fmla="*/ 6007198 w 6007198"/>
              <a:gd name="connsiteY2" fmla="*/ 6798269 h 6798269"/>
              <a:gd name="connsiteX3" fmla="*/ 0 w 6007198"/>
              <a:gd name="connsiteY3" fmla="*/ 6798269 h 6798269"/>
            </a:gdLst>
            <a:ahLst/>
            <a:cxnLst>
              <a:cxn ang="0">
                <a:pos x="connsiteX0" y="connsiteY0"/>
              </a:cxn>
              <a:cxn ang="0">
                <a:pos x="connsiteX1" y="connsiteY1"/>
              </a:cxn>
              <a:cxn ang="0">
                <a:pos x="connsiteX2" y="connsiteY2"/>
              </a:cxn>
              <a:cxn ang="0">
                <a:pos x="connsiteX3" y="connsiteY3"/>
              </a:cxn>
            </a:cxnLst>
            <a:rect l="l" t="t" r="r" b="b"/>
            <a:pathLst>
              <a:path w="6007198" h="6798269">
                <a:moveTo>
                  <a:pt x="0" y="0"/>
                </a:moveTo>
                <a:lnTo>
                  <a:pt x="6007198" y="0"/>
                </a:lnTo>
                <a:lnTo>
                  <a:pt x="6007198" y="6798269"/>
                </a:lnTo>
                <a:lnTo>
                  <a:pt x="0" y="6798269"/>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34" name="Picture Placeholder 33">
            <a:extLst>
              <a:ext uri="{FF2B5EF4-FFF2-40B4-BE49-F238E27FC236}">
                <a16:creationId xmlns:a16="http://schemas.microsoft.com/office/drawing/2014/main" id="{F2BA50BE-6CD6-438C-ABA3-F0CA17693FC6}"/>
              </a:ext>
            </a:extLst>
          </p:cNvPr>
          <p:cNvSpPr>
            <a:spLocks noGrp="1"/>
          </p:cNvSpPr>
          <p:nvPr>
            <p:ph type="pic" sz="quarter" idx="40"/>
          </p:nvPr>
        </p:nvSpPr>
        <p:spPr>
          <a:xfrm>
            <a:off x="0" y="3458865"/>
            <a:ext cx="3003208" cy="3399135"/>
          </a:xfrm>
          <a:custGeom>
            <a:avLst/>
            <a:gdLst>
              <a:gd name="connsiteX0" fmla="*/ 0 w 6007198"/>
              <a:gd name="connsiteY0" fmla="*/ 0 h 6798269"/>
              <a:gd name="connsiteX1" fmla="*/ 6007198 w 6007198"/>
              <a:gd name="connsiteY1" fmla="*/ 0 h 6798269"/>
              <a:gd name="connsiteX2" fmla="*/ 6007198 w 6007198"/>
              <a:gd name="connsiteY2" fmla="*/ 6798269 h 6798269"/>
              <a:gd name="connsiteX3" fmla="*/ 0 w 6007198"/>
              <a:gd name="connsiteY3" fmla="*/ 6798269 h 6798269"/>
            </a:gdLst>
            <a:ahLst/>
            <a:cxnLst>
              <a:cxn ang="0">
                <a:pos x="connsiteX0" y="connsiteY0"/>
              </a:cxn>
              <a:cxn ang="0">
                <a:pos x="connsiteX1" y="connsiteY1"/>
              </a:cxn>
              <a:cxn ang="0">
                <a:pos x="connsiteX2" y="connsiteY2"/>
              </a:cxn>
              <a:cxn ang="0">
                <a:pos x="connsiteX3" y="connsiteY3"/>
              </a:cxn>
            </a:cxnLst>
            <a:rect l="l" t="t" r="r" b="b"/>
            <a:pathLst>
              <a:path w="6007198" h="6798269">
                <a:moveTo>
                  <a:pt x="0" y="0"/>
                </a:moveTo>
                <a:lnTo>
                  <a:pt x="6007198" y="0"/>
                </a:lnTo>
                <a:lnTo>
                  <a:pt x="6007198" y="6798269"/>
                </a:lnTo>
                <a:lnTo>
                  <a:pt x="0" y="6798269"/>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35" name="Picture Placeholder 34">
            <a:extLst>
              <a:ext uri="{FF2B5EF4-FFF2-40B4-BE49-F238E27FC236}">
                <a16:creationId xmlns:a16="http://schemas.microsoft.com/office/drawing/2014/main" id="{B1D48CD9-A0E5-4ECB-A530-D4DAC86466F9}"/>
              </a:ext>
            </a:extLst>
          </p:cNvPr>
          <p:cNvSpPr>
            <a:spLocks noGrp="1"/>
          </p:cNvSpPr>
          <p:nvPr>
            <p:ph type="pic" sz="quarter" idx="41"/>
          </p:nvPr>
        </p:nvSpPr>
        <p:spPr>
          <a:xfrm>
            <a:off x="3062931" y="3458865"/>
            <a:ext cx="3003208" cy="3399135"/>
          </a:xfrm>
          <a:custGeom>
            <a:avLst/>
            <a:gdLst>
              <a:gd name="connsiteX0" fmla="*/ 0 w 6007198"/>
              <a:gd name="connsiteY0" fmla="*/ 0 h 6798269"/>
              <a:gd name="connsiteX1" fmla="*/ 6007198 w 6007198"/>
              <a:gd name="connsiteY1" fmla="*/ 0 h 6798269"/>
              <a:gd name="connsiteX2" fmla="*/ 6007198 w 6007198"/>
              <a:gd name="connsiteY2" fmla="*/ 6798269 h 6798269"/>
              <a:gd name="connsiteX3" fmla="*/ 0 w 6007198"/>
              <a:gd name="connsiteY3" fmla="*/ 6798269 h 6798269"/>
            </a:gdLst>
            <a:ahLst/>
            <a:cxnLst>
              <a:cxn ang="0">
                <a:pos x="connsiteX0" y="connsiteY0"/>
              </a:cxn>
              <a:cxn ang="0">
                <a:pos x="connsiteX1" y="connsiteY1"/>
              </a:cxn>
              <a:cxn ang="0">
                <a:pos x="connsiteX2" y="connsiteY2"/>
              </a:cxn>
              <a:cxn ang="0">
                <a:pos x="connsiteX3" y="connsiteY3"/>
              </a:cxn>
            </a:cxnLst>
            <a:rect l="l" t="t" r="r" b="b"/>
            <a:pathLst>
              <a:path w="6007198" h="6798269">
                <a:moveTo>
                  <a:pt x="0" y="0"/>
                </a:moveTo>
                <a:lnTo>
                  <a:pt x="6007198" y="0"/>
                </a:lnTo>
                <a:lnTo>
                  <a:pt x="6007198" y="6798269"/>
                </a:lnTo>
                <a:lnTo>
                  <a:pt x="0" y="6798269"/>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33" name="Picture Placeholder 32">
            <a:extLst>
              <a:ext uri="{FF2B5EF4-FFF2-40B4-BE49-F238E27FC236}">
                <a16:creationId xmlns:a16="http://schemas.microsoft.com/office/drawing/2014/main" id="{93736B91-70C5-47D4-915B-F2450F410BD0}"/>
              </a:ext>
            </a:extLst>
          </p:cNvPr>
          <p:cNvSpPr>
            <a:spLocks noGrp="1"/>
          </p:cNvSpPr>
          <p:nvPr>
            <p:ph type="pic" sz="quarter" idx="42"/>
          </p:nvPr>
        </p:nvSpPr>
        <p:spPr>
          <a:xfrm>
            <a:off x="9188792" y="0"/>
            <a:ext cx="3003209" cy="3399135"/>
          </a:xfrm>
          <a:custGeom>
            <a:avLst/>
            <a:gdLst>
              <a:gd name="connsiteX0" fmla="*/ 0 w 6007200"/>
              <a:gd name="connsiteY0" fmla="*/ 0 h 6798269"/>
              <a:gd name="connsiteX1" fmla="*/ 6007200 w 6007200"/>
              <a:gd name="connsiteY1" fmla="*/ 0 h 6798269"/>
              <a:gd name="connsiteX2" fmla="*/ 6007200 w 6007200"/>
              <a:gd name="connsiteY2" fmla="*/ 6798269 h 6798269"/>
              <a:gd name="connsiteX3" fmla="*/ 0 w 6007200"/>
              <a:gd name="connsiteY3" fmla="*/ 6798269 h 6798269"/>
            </a:gdLst>
            <a:ahLst/>
            <a:cxnLst>
              <a:cxn ang="0">
                <a:pos x="connsiteX0" y="connsiteY0"/>
              </a:cxn>
              <a:cxn ang="0">
                <a:pos x="connsiteX1" y="connsiteY1"/>
              </a:cxn>
              <a:cxn ang="0">
                <a:pos x="connsiteX2" y="connsiteY2"/>
              </a:cxn>
              <a:cxn ang="0">
                <a:pos x="connsiteX3" y="connsiteY3"/>
              </a:cxn>
            </a:cxnLst>
            <a:rect l="l" t="t" r="r" b="b"/>
            <a:pathLst>
              <a:path w="6007200" h="6798269">
                <a:moveTo>
                  <a:pt x="0" y="0"/>
                </a:moveTo>
                <a:lnTo>
                  <a:pt x="6007200" y="0"/>
                </a:lnTo>
                <a:lnTo>
                  <a:pt x="6007200" y="6798269"/>
                </a:lnTo>
                <a:lnTo>
                  <a:pt x="0" y="6798269"/>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36" name="Picture Placeholder 35">
            <a:extLst>
              <a:ext uri="{FF2B5EF4-FFF2-40B4-BE49-F238E27FC236}">
                <a16:creationId xmlns:a16="http://schemas.microsoft.com/office/drawing/2014/main" id="{1F9A97A3-008B-4DBE-8BA2-2FBF3BDFE4E2}"/>
              </a:ext>
            </a:extLst>
          </p:cNvPr>
          <p:cNvSpPr>
            <a:spLocks noGrp="1"/>
          </p:cNvSpPr>
          <p:nvPr>
            <p:ph type="pic" sz="quarter" idx="43"/>
          </p:nvPr>
        </p:nvSpPr>
        <p:spPr>
          <a:xfrm>
            <a:off x="6125861" y="3458865"/>
            <a:ext cx="3003209" cy="3399135"/>
          </a:xfrm>
          <a:custGeom>
            <a:avLst/>
            <a:gdLst>
              <a:gd name="connsiteX0" fmla="*/ 0 w 6007200"/>
              <a:gd name="connsiteY0" fmla="*/ 0 h 6798269"/>
              <a:gd name="connsiteX1" fmla="*/ 6007200 w 6007200"/>
              <a:gd name="connsiteY1" fmla="*/ 0 h 6798269"/>
              <a:gd name="connsiteX2" fmla="*/ 6007200 w 6007200"/>
              <a:gd name="connsiteY2" fmla="*/ 6798269 h 6798269"/>
              <a:gd name="connsiteX3" fmla="*/ 0 w 6007200"/>
              <a:gd name="connsiteY3" fmla="*/ 6798269 h 6798269"/>
            </a:gdLst>
            <a:ahLst/>
            <a:cxnLst>
              <a:cxn ang="0">
                <a:pos x="connsiteX0" y="connsiteY0"/>
              </a:cxn>
              <a:cxn ang="0">
                <a:pos x="connsiteX1" y="connsiteY1"/>
              </a:cxn>
              <a:cxn ang="0">
                <a:pos x="connsiteX2" y="connsiteY2"/>
              </a:cxn>
              <a:cxn ang="0">
                <a:pos x="connsiteX3" y="connsiteY3"/>
              </a:cxn>
            </a:cxnLst>
            <a:rect l="l" t="t" r="r" b="b"/>
            <a:pathLst>
              <a:path w="6007200" h="6798269">
                <a:moveTo>
                  <a:pt x="0" y="0"/>
                </a:moveTo>
                <a:lnTo>
                  <a:pt x="6007200" y="0"/>
                </a:lnTo>
                <a:lnTo>
                  <a:pt x="6007200" y="6798269"/>
                </a:lnTo>
                <a:lnTo>
                  <a:pt x="0" y="6798269"/>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2849828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300"/>
                                        <p:tgtEl>
                                          <p:spTgt spid="31"/>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300"/>
                                        <p:tgtEl>
                                          <p:spTgt spid="32"/>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300"/>
                                        <p:tgtEl>
                                          <p:spTgt spid="33"/>
                                        </p:tgtEl>
                                      </p:cBhvr>
                                    </p:animEffect>
                                  </p:childTnLst>
                                </p:cTn>
                              </p:par>
                              <p:par>
                                <p:cTn id="14" presetID="10" presetClass="entr" presetSubtype="0" fill="hold" grpId="0" nodeType="withEffect">
                                  <p:stCondLst>
                                    <p:cond delay="80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300"/>
                                        <p:tgtEl>
                                          <p:spTgt spid="34"/>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300"/>
                                        <p:tgtEl>
                                          <p:spTgt spid="35"/>
                                        </p:tgtEl>
                                      </p:cBhvr>
                                    </p:animEffect>
                                  </p:childTnLst>
                                </p:cTn>
                              </p:par>
                              <p:par>
                                <p:cTn id="20" presetID="10" presetClass="entr" presetSubtype="0" fill="hold" grpId="0" nodeType="withEffect">
                                  <p:stCondLst>
                                    <p:cond delay="120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3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4" grpId="0" animBg="1"/>
      <p:bldP spid="35" grpId="0" animBg="1"/>
      <p:bldP spid="33" grpId="0" animBg="1"/>
      <p:bldP spid="36" grpId="0" animBg="1"/>
    </p:bldLst>
  </p:timing>
  <p:extLst>
    <p:ext uri="{DCECCB84-F9BA-43D5-87BE-67443E8EF086}">
      <p15:sldGuideLst xmlns:p15="http://schemas.microsoft.com/office/powerpoint/2012/main">
        <p15:guide id="4" orient="horz" pos="4320">
          <p15:clr>
            <a:srgbClr val="FBAE40"/>
          </p15:clr>
        </p15:guide>
        <p15:guide id="5" pos="7681">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50_Custom Layout">
    <p:spTree>
      <p:nvGrpSpPr>
        <p:cNvPr id="1" name=""/>
        <p:cNvGrpSpPr/>
        <p:nvPr/>
      </p:nvGrpSpPr>
      <p:grpSpPr>
        <a:xfrm>
          <a:off x="0" y="0"/>
          <a:ext cx="0" cy="0"/>
          <a:chOff x="0" y="0"/>
          <a:chExt cx="0" cy="0"/>
        </a:xfrm>
      </p:grpSpPr>
      <p:sp>
        <p:nvSpPr>
          <p:cNvPr id="31" name="Picture Placeholder 30">
            <a:extLst>
              <a:ext uri="{FF2B5EF4-FFF2-40B4-BE49-F238E27FC236}">
                <a16:creationId xmlns:a16="http://schemas.microsoft.com/office/drawing/2014/main" id="{D20A1C01-5A8D-4D28-BD2A-5F7CD77A5EE8}"/>
              </a:ext>
            </a:extLst>
          </p:cNvPr>
          <p:cNvSpPr>
            <a:spLocks noGrp="1"/>
          </p:cNvSpPr>
          <p:nvPr>
            <p:ph type="pic" sz="quarter" idx="38"/>
          </p:nvPr>
        </p:nvSpPr>
        <p:spPr>
          <a:xfrm>
            <a:off x="3062931" y="0"/>
            <a:ext cx="3003208" cy="3399135"/>
          </a:xfrm>
          <a:custGeom>
            <a:avLst/>
            <a:gdLst>
              <a:gd name="connsiteX0" fmla="*/ 0 w 6007198"/>
              <a:gd name="connsiteY0" fmla="*/ 0 h 6798269"/>
              <a:gd name="connsiteX1" fmla="*/ 6007198 w 6007198"/>
              <a:gd name="connsiteY1" fmla="*/ 0 h 6798269"/>
              <a:gd name="connsiteX2" fmla="*/ 6007198 w 6007198"/>
              <a:gd name="connsiteY2" fmla="*/ 6798269 h 6798269"/>
              <a:gd name="connsiteX3" fmla="*/ 0 w 6007198"/>
              <a:gd name="connsiteY3" fmla="*/ 6798269 h 6798269"/>
            </a:gdLst>
            <a:ahLst/>
            <a:cxnLst>
              <a:cxn ang="0">
                <a:pos x="connsiteX0" y="connsiteY0"/>
              </a:cxn>
              <a:cxn ang="0">
                <a:pos x="connsiteX1" y="connsiteY1"/>
              </a:cxn>
              <a:cxn ang="0">
                <a:pos x="connsiteX2" y="connsiteY2"/>
              </a:cxn>
              <a:cxn ang="0">
                <a:pos x="connsiteX3" y="connsiteY3"/>
              </a:cxn>
            </a:cxnLst>
            <a:rect l="l" t="t" r="r" b="b"/>
            <a:pathLst>
              <a:path w="6007198" h="6798269">
                <a:moveTo>
                  <a:pt x="0" y="0"/>
                </a:moveTo>
                <a:lnTo>
                  <a:pt x="6007198" y="0"/>
                </a:lnTo>
                <a:lnTo>
                  <a:pt x="6007198" y="6798269"/>
                </a:lnTo>
                <a:lnTo>
                  <a:pt x="0" y="6798269"/>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32" name="Picture Placeholder 31">
            <a:extLst>
              <a:ext uri="{FF2B5EF4-FFF2-40B4-BE49-F238E27FC236}">
                <a16:creationId xmlns:a16="http://schemas.microsoft.com/office/drawing/2014/main" id="{AFA33A9A-7C63-48CF-80D3-E8B89809C8F6}"/>
              </a:ext>
            </a:extLst>
          </p:cNvPr>
          <p:cNvSpPr>
            <a:spLocks noGrp="1"/>
          </p:cNvSpPr>
          <p:nvPr>
            <p:ph type="pic" sz="quarter" idx="39"/>
          </p:nvPr>
        </p:nvSpPr>
        <p:spPr>
          <a:xfrm>
            <a:off x="6125861" y="0"/>
            <a:ext cx="3003208" cy="3399135"/>
          </a:xfrm>
          <a:custGeom>
            <a:avLst/>
            <a:gdLst>
              <a:gd name="connsiteX0" fmla="*/ 0 w 6007198"/>
              <a:gd name="connsiteY0" fmla="*/ 0 h 6798269"/>
              <a:gd name="connsiteX1" fmla="*/ 6007198 w 6007198"/>
              <a:gd name="connsiteY1" fmla="*/ 0 h 6798269"/>
              <a:gd name="connsiteX2" fmla="*/ 6007198 w 6007198"/>
              <a:gd name="connsiteY2" fmla="*/ 6798269 h 6798269"/>
              <a:gd name="connsiteX3" fmla="*/ 0 w 6007198"/>
              <a:gd name="connsiteY3" fmla="*/ 6798269 h 6798269"/>
            </a:gdLst>
            <a:ahLst/>
            <a:cxnLst>
              <a:cxn ang="0">
                <a:pos x="connsiteX0" y="connsiteY0"/>
              </a:cxn>
              <a:cxn ang="0">
                <a:pos x="connsiteX1" y="connsiteY1"/>
              </a:cxn>
              <a:cxn ang="0">
                <a:pos x="connsiteX2" y="connsiteY2"/>
              </a:cxn>
              <a:cxn ang="0">
                <a:pos x="connsiteX3" y="connsiteY3"/>
              </a:cxn>
            </a:cxnLst>
            <a:rect l="l" t="t" r="r" b="b"/>
            <a:pathLst>
              <a:path w="6007198" h="6798269">
                <a:moveTo>
                  <a:pt x="0" y="0"/>
                </a:moveTo>
                <a:lnTo>
                  <a:pt x="6007198" y="0"/>
                </a:lnTo>
                <a:lnTo>
                  <a:pt x="6007198" y="6798269"/>
                </a:lnTo>
                <a:lnTo>
                  <a:pt x="0" y="6798269"/>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34" name="Picture Placeholder 33">
            <a:extLst>
              <a:ext uri="{FF2B5EF4-FFF2-40B4-BE49-F238E27FC236}">
                <a16:creationId xmlns:a16="http://schemas.microsoft.com/office/drawing/2014/main" id="{F2BA50BE-6CD6-438C-ABA3-F0CA17693FC6}"/>
              </a:ext>
            </a:extLst>
          </p:cNvPr>
          <p:cNvSpPr>
            <a:spLocks noGrp="1"/>
          </p:cNvSpPr>
          <p:nvPr>
            <p:ph type="pic" sz="quarter" idx="40"/>
          </p:nvPr>
        </p:nvSpPr>
        <p:spPr>
          <a:xfrm>
            <a:off x="0" y="3458865"/>
            <a:ext cx="3003208" cy="3399135"/>
          </a:xfrm>
          <a:custGeom>
            <a:avLst/>
            <a:gdLst>
              <a:gd name="connsiteX0" fmla="*/ 0 w 6007198"/>
              <a:gd name="connsiteY0" fmla="*/ 0 h 6798269"/>
              <a:gd name="connsiteX1" fmla="*/ 6007198 w 6007198"/>
              <a:gd name="connsiteY1" fmla="*/ 0 h 6798269"/>
              <a:gd name="connsiteX2" fmla="*/ 6007198 w 6007198"/>
              <a:gd name="connsiteY2" fmla="*/ 6798269 h 6798269"/>
              <a:gd name="connsiteX3" fmla="*/ 0 w 6007198"/>
              <a:gd name="connsiteY3" fmla="*/ 6798269 h 6798269"/>
            </a:gdLst>
            <a:ahLst/>
            <a:cxnLst>
              <a:cxn ang="0">
                <a:pos x="connsiteX0" y="connsiteY0"/>
              </a:cxn>
              <a:cxn ang="0">
                <a:pos x="connsiteX1" y="connsiteY1"/>
              </a:cxn>
              <a:cxn ang="0">
                <a:pos x="connsiteX2" y="connsiteY2"/>
              </a:cxn>
              <a:cxn ang="0">
                <a:pos x="connsiteX3" y="connsiteY3"/>
              </a:cxn>
            </a:cxnLst>
            <a:rect l="l" t="t" r="r" b="b"/>
            <a:pathLst>
              <a:path w="6007198" h="6798269">
                <a:moveTo>
                  <a:pt x="0" y="0"/>
                </a:moveTo>
                <a:lnTo>
                  <a:pt x="6007198" y="0"/>
                </a:lnTo>
                <a:lnTo>
                  <a:pt x="6007198" y="6798269"/>
                </a:lnTo>
                <a:lnTo>
                  <a:pt x="0" y="6798269"/>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35" name="Picture Placeholder 34">
            <a:extLst>
              <a:ext uri="{FF2B5EF4-FFF2-40B4-BE49-F238E27FC236}">
                <a16:creationId xmlns:a16="http://schemas.microsoft.com/office/drawing/2014/main" id="{B1D48CD9-A0E5-4ECB-A530-D4DAC86466F9}"/>
              </a:ext>
            </a:extLst>
          </p:cNvPr>
          <p:cNvSpPr>
            <a:spLocks noGrp="1"/>
          </p:cNvSpPr>
          <p:nvPr>
            <p:ph type="pic" sz="quarter" idx="41"/>
          </p:nvPr>
        </p:nvSpPr>
        <p:spPr>
          <a:xfrm>
            <a:off x="3062931" y="3458865"/>
            <a:ext cx="3003208" cy="3399135"/>
          </a:xfrm>
          <a:custGeom>
            <a:avLst/>
            <a:gdLst>
              <a:gd name="connsiteX0" fmla="*/ 0 w 6007198"/>
              <a:gd name="connsiteY0" fmla="*/ 0 h 6798269"/>
              <a:gd name="connsiteX1" fmla="*/ 6007198 w 6007198"/>
              <a:gd name="connsiteY1" fmla="*/ 0 h 6798269"/>
              <a:gd name="connsiteX2" fmla="*/ 6007198 w 6007198"/>
              <a:gd name="connsiteY2" fmla="*/ 6798269 h 6798269"/>
              <a:gd name="connsiteX3" fmla="*/ 0 w 6007198"/>
              <a:gd name="connsiteY3" fmla="*/ 6798269 h 6798269"/>
            </a:gdLst>
            <a:ahLst/>
            <a:cxnLst>
              <a:cxn ang="0">
                <a:pos x="connsiteX0" y="connsiteY0"/>
              </a:cxn>
              <a:cxn ang="0">
                <a:pos x="connsiteX1" y="connsiteY1"/>
              </a:cxn>
              <a:cxn ang="0">
                <a:pos x="connsiteX2" y="connsiteY2"/>
              </a:cxn>
              <a:cxn ang="0">
                <a:pos x="connsiteX3" y="connsiteY3"/>
              </a:cxn>
            </a:cxnLst>
            <a:rect l="l" t="t" r="r" b="b"/>
            <a:pathLst>
              <a:path w="6007198" h="6798269">
                <a:moveTo>
                  <a:pt x="0" y="0"/>
                </a:moveTo>
                <a:lnTo>
                  <a:pt x="6007198" y="0"/>
                </a:lnTo>
                <a:lnTo>
                  <a:pt x="6007198" y="6798269"/>
                </a:lnTo>
                <a:lnTo>
                  <a:pt x="0" y="6798269"/>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33" name="Picture Placeholder 32">
            <a:extLst>
              <a:ext uri="{FF2B5EF4-FFF2-40B4-BE49-F238E27FC236}">
                <a16:creationId xmlns:a16="http://schemas.microsoft.com/office/drawing/2014/main" id="{93736B91-70C5-47D4-915B-F2450F410BD0}"/>
              </a:ext>
            </a:extLst>
          </p:cNvPr>
          <p:cNvSpPr>
            <a:spLocks noGrp="1"/>
          </p:cNvSpPr>
          <p:nvPr>
            <p:ph type="pic" sz="quarter" idx="42"/>
          </p:nvPr>
        </p:nvSpPr>
        <p:spPr>
          <a:xfrm>
            <a:off x="9188792" y="0"/>
            <a:ext cx="3003209" cy="3399135"/>
          </a:xfrm>
          <a:custGeom>
            <a:avLst/>
            <a:gdLst>
              <a:gd name="connsiteX0" fmla="*/ 0 w 6007200"/>
              <a:gd name="connsiteY0" fmla="*/ 0 h 6798269"/>
              <a:gd name="connsiteX1" fmla="*/ 6007200 w 6007200"/>
              <a:gd name="connsiteY1" fmla="*/ 0 h 6798269"/>
              <a:gd name="connsiteX2" fmla="*/ 6007200 w 6007200"/>
              <a:gd name="connsiteY2" fmla="*/ 6798269 h 6798269"/>
              <a:gd name="connsiteX3" fmla="*/ 0 w 6007200"/>
              <a:gd name="connsiteY3" fmla="*/ 6798269 h 6798269"/>
            </a:gdLst>
            <a:ahLst/>
            <a:cxnLst>
              <a:cxn ang="0">
                <a:pos x="connsiteX0" y="connsiteY0"/>
              </a:cxn>
              <a:cxn ang="0">
                <a:pos x="connsiteX1" y="connsiteY1"/>
              </a:cxn>
              <a:cxn ang="0">
                <a:pos x="connsiteX2" y="connsiteY2"/>
              </a:cxn>
              <a:cxn ang="0">
                <a:pos x="connsiteX3" y="connsiteY3"/>
              </a:cxn>
            </a:cxnLst>
            <a:rect l="l" t="t" r="r" b="b"/>
            <a:pathLst>
              <a:path w="6007200" h="6798269">
                <a:moveTo>
                  <a:pt x="0" y="0"/>
                </a:moveTo>
                <a:lnTo>
                  <a:pt x="6007200" y="0"/>
                </a:lnTo>
                <a:lnTo>
                  <a:pt x="6007200" y="6798269"/>
                </a:lnTo>
                <a:lnTo>
                  <a:pt x="0" y="6798269"/>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36" name="Picture Placeholder 35">
            <a:extLst>
              <a:ext uri="{FF2B5EF4-FFF2-40B4-BE49-F238E27FC236}">
                <a16:creationId xmlns:a16="http://schemas.microsoft.com/office/drawing/2014/main" id="{1F9A97A3-008B-4DBE-8BA2-2FBF3BDFE4E2}"/>
              </a:ext>
            </a:extLst>
          </p:cNvPr>
          <p:cNvSpPr>
            <a:spLocks noGrp="1"/>
          </p:cNvSpPr>
          <p:nvPr>
            <p:ph type="pic" sz="quarter" idx="43"/>
          </p:nvPr>
        </p:nvSpPr>
        <p:spPr>
          <a:xfrm>
            <a:off x="9188792" y="3458865"/>
            <a:ext cx="3003209" cy="3399135"/>
          </a:xfrm>
          <a:custGeom>
            <a:avLst/>
            <a:gdLst>
              <a:gd name="connsiteX0" fmla="*/ 0 w 6007200"/>
              <a:gd name="connsiteY0" fmla="*/ 0 h 6798269"/>
              <a:gd name="connsiteX1" fmla="*/ 6007200 w 6007200"/>
              <a:gd name="connsiteY1" fmla="*/ 0 h 6798269"/>
              <a:gd name="connsiteX2" fmla="*/ 6007200 w 6007200"/>
              <a:gd name="connsiteY2" fmla="*/ 6798269 h 6798269"/>
              <a:gd name="connsiteX3" fmla="*/ 0 w 6007200"/>
              <a:gd name="connsiteY3" fmla="*/ 6798269 h 6798269"/>
            </a:gdLst>
            <a:ahLst/>
            <a:cxnLst>
              <a:cxn ang="0">
                <a:pos x="connsiteX0" y="connsiteY0"/>
              </a:cxn>
              <a:cxn ang="0">
                <a:pos x="connsiteX1" y="connsiteY1"/>
              </a:cxn>
              <a:cxn ang="0">
                <a:pos x="connsiteX2" y="connsiteY2"/>
              </a:cxn>
              <a:cxn ang="0">
                <a:pos x="connsiteX3" y="connsiteY3"/>
              </a:cxn>
            </a:cxnLst>
            <a:rect l="l" t="t" r="r" b="b"/>
            <a:pathLst>
              <a:path w="6007200" h="6798269">
                <a:moveTo>
                  <a:pt x="0" y="0"/>
                </a:moveTo>
                <a:lnTo>
                  <a:pt x="6007200" y="0"/>
                </a:lnTo>
                <a:lnTo>
                  <a:pt x="6007200" y="6798269"/>
                </a:lnTo>
                <a:lnTo>
                  <a:pt x="0" y="6798269"/>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563292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300"/>
                                        <p:tgtEl>
                                          <p:spTgt spid="31"/>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300"/>
                                        <p:tgtEl>
                                          <p:spTgt spid="32"/>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300"/>
                                        <p:tgtEl>
                                          <p:spTgt spid="33"/>
                                        </p:tgtEl>
                                      </p:cBhvr>
                                    </p:animEffect>
                                  </p:childTnLst>
                                </p:cTn>
                              </p:par>
                              <p:par>
                                <p:cTn id="14" presetID="10" presetClass="entr" presetSubtype="0" fill="hold" grpId="0" nodeType="withEffect">
                                  <p:stCondLst>
                                    <p:cond delay="80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300"/>
                                        <p:tgtEl>
                                          <p:spTgt spid="34"/>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300"/>
                                        <p:tgtEl>
                                          <p:spTgt spid="35"/>
                                        </p:tgtEl>
                                      </p:cBhvr>
                                    </p:animEffect>
                                  </p:childTnLst>
                                </p:cTn>
                              </p:par>
                              <p:par>
                                <p:cTn id="20" presetID="10" presetClass="entr" presetSubtype="0" fill="hold" grpId="0" nodeType="withEffect">
                                  <p:stCondLst>
                                    <p:cond delay="120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3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4" grpId="0" animBg="1"/>
      <p:bldP spid="35" grpId="0" animBg="1"/>
      <p:bldP spid="33" grpId="0" animBg="1"/>
      <p:bldP spid="36" grpId="0" animBg="1"/>
    </p:bldLst>
  </p:timing>
  <p:extLst>
    <p:ext uri="{DCECCB84-F9BA-43D5-87BE-67443E8EF086}">
      <p15:sldGuideLst xmlns:p15="http://schemas.microsoft.com/office/powerpoint/2012/main">
        <p15:guide id="4" orient="horz" pos="4320">
          <p15:clr>
            <a:srgbClr val="FBAE40"/>
          </p15:clr>
        </p15:guide>
        <p15:guide id="5" pos="7681">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51_Custom Layout">
    <p:spTree>
      <p:nvGrpSpPr>
        <p:cNvPr id="1" name=""/>
        <p:cNvGrpSpPr/>
        <p:nvPr/>
      </p:nvGrpSpPr>
      <p:grpSpPr>
        <a:xfrm>
          <a:off x="0" y="0"/>
          <a:ext cx="0" cy="0"/>
          <a:chOff x="0" y="0"/>
          <a:chExt cx="0" cy="0"/>
        </a:xfrm>
      </p:grpSpPr>
      <p:sp>
        <p:nvSpPr>
          <p:cNvPr id="84" name="Picture Placeholder 83">
            <a:extLst>
              <a:ext uri="{FF2B5EF4-FFF2-40B4-BE49-F238E27FC236}">
                <a16:creationId xmlns:a16="http://schemas.microsoft.com/office/drawing/2014/main" id="{547F1D62-536A-4F79-8D37-91A6FFCF8770}"/>
              </a:ext>
            </a:extLst>
          </p:cNvPr>
          <p:cNvSpPr>
            <a:spLocks noGrp="1"/>
          </p:cNvSpPr>
          <p:nvPr>
            <p:ph type="pic" sz="quarter" idx="39"/>
          </p:nvPr>
        </p:nvSpPr>
        <p:spPr>
          <a:xfrm>
            <a:off x="2441258" y="0"/>
            <a:ext cx="2426971" cy="2274570"/>
          </a:xfrm>
          <a:custGeom>
            <a:avLst/>
            <a:gdLst>
              <a:gd name="connsiteX0" fmla="*/ 0 w 4854575"/>
              <a:gd name="connsiteY0" fmla="*/ 0 h 4549140"/>
              <a:gd name="connsiteX1" fmla="*/ 4854575 w 4854575"/>
              <a:gd name="connsiteY1" fmla="*/ 0 h 4549140"/>
              <a:gd name="connsiteX2" fmla="*/ 4854575 w 4854575"/>
              <a:gd name="connsiteY2" fmla="*/ 4549140 h 4549140"/>
              <a:gd name="connsiteX3" fmla="*/ 0 w 4854575"/>
              <a:gd name="connsiteY3" fmla="*/ 4549140 h 4549140"/>
            </a:gdLst>
            <a:ahLst/>
            <a:cxnLst>
              <a:cxn ang="0">
                <a:pos x="connsiteX0" y="connsiteY0"/>
              </a:cxn>
              <a:cxn ang="0">
                <a:pos x="connsiteX1" y="connsiteY1"/>
              </a:cxn>
              <a:cxn ang="0">
                <a:pos x="connsiteX2" y="connsiteY2"/>
              </a:cxn>
              <a:cxn ang="0">
                <a:pos x="connsiteX3" y="connsiteY3"/>
              </a:cxn>
            </a:cxnLst>
            <a:rect l="l" t="t" r="r" b="b"/>
            <a:pathLst>
              <a:path w="4854575" h="4549140">
                <a:moveTo>
                  <a:pt x="0" y="0"/>
                </a:moveTo>
                <a:lnTo>
                  <a:pt x="4854575" y="0"/>
                </a:lnTo>
                <a:lnTo>
                  <a:pt x="4854575" y="4549140"/>
                </a:lnTo>
                <a:lnTo>
                  <a:pt x="0" y="454914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85" name="Picture Placeholder 84">
            <a:extLst>
              <a:ext uri="{FF2B5EF4-FFF2-40B4-BE49-F238E27FC236}">
                <a16:creationId xmlns:a16="http://schemas.microsoft.com/office/drawing/2014/main" id="{9E499711-1E7E-4D76-9F28-10113A27F8BC}"/>
              </a:ext>
            </a:extLst>
          </p:cNvPr>
          <p:cNvSpPr>
            <a:spLocks noGrp="1"/>
          </p:cNvSpPr>
          <p:nvPr>
            <p:ph type="pic" sz="quarter" idx="40"/>
          </p:nvPr>
        </p:nvSpPr>
        <p:spPr>
          <a:xfrm>
            <a:off x="4882515" y="0"/>
            <a:ext cx="2426971" cy="2274570"/>
          </a:xfrm>
          <a:custGeom>
            <a:avLst/>
            <a:gdLst>
              <a:gd name="connsiteX0" fmla="*/ 0 w 4854575"/>
              <a:gd name="connsiteY0" fmla="*/ 0 h 4549140"/>
              <a:gd name="connsiteX1" fmla="*/ 4854575 w 4854575"/>
              <a:gd name="connsiteY1" fmla="*/ 0 h 4549140"/>
              <a:gd name="connsiteX2" fmla="*/ 4854575 w 4854575"/>
              <a:gd name="connsiteY2" fmla="*/ 4549140 h 4549140"/>
              <a:gd name="connsiteX3" fmla="*/ 0 w 4854575"/>
              <a:gd name="connsiteY3" fmla="*/ 4549140 h 4549140"/>
            </a:gdLst>
            <a:ahLst/>
            <a:cxnLst>
              <a:cxn ang="0">
                <a:pos x="connsiteX0" y="connsiteY0"/>
              </a:cxn>
              <a:cxn ang="0">
                <a:pos x="connsiteX1" y="connsiteY1"/>
              </a:cxn>
              <a:cxn ang="0">
                <a:pos x="connsiteX2" y="connsiteY2"/>
              </a:cxn>
              <a:cxn ang="0">
                <a:pos x="connsiteX3" y="connsiteY3"/>
              </a:cxn>
            </a:cxnLst>
            <a:rect l="l" t="t" r="r" b="b"/>
            <a:pathLst>
              <a:path w="4854575" h="4549140">
                <a:moveTo>
                  <a:pt x="0" y="0"/>
                </a:moveTo>
                <a:lnTo>
                  <a:pt x="4854575" y="0"/>
                </a:lnTo>
                <a:lnTo>
                  <a:pt x="4854575" y="4549140"/>
                </a:lnTo>
                <a:lnTo>
                  <a:pt x="0" y="454914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86" name="Picture Placeholder 85">
            <a:extLst>
              <a:ext uri="{FF2B5EF4-FFF2-40B4-BE49-F238E27FC236}">
                <a16:creationId xmlns:a16="http://schemas.microsoft.com/office/drawing/2014/main" id="{85C28D07-CED7-44E6-9820-1F617E6405BA}"/>
              </a:ext>
            </a:extLst>
          </p:cNvPr>
          <p:cNvSpPr>
            <a:spLocks noGrp="1"/>
          </p:cNvSpPr>
          <p:nvPr>
            <p:ph type="pic" sz="quarter" idx="41"/>
          </p:nvPr>
        </p:nvSpPr>
        <p:spPr>
          <a:xfrm>
            <a:off x="7323771" y="0"/>
            <a:ext cx="2426971" cy="2274570"/>
          </a:xfrm>
          <a:custGeom>
            <a:avLst/>
            <a:gdLst>
              <a:gd name="connsiteX0" fmla="*/ 0 w 4854574"/>
              <a:gd name="connsiteY0" fmla="*/ 0 h 4549140"/>
              <a:gd name="connsiteX1" fmla="*/ 4854574 w 4854574"/>
              <a:gd name="connsiteY1" fmla="*/ 0 h 4549140"/>
              <a:gd name="connsiteX2" fmla="*/ 4854574 w 4854574"/>
              <a:gd name="connsiteY2" fmla="*/ 4549140 h 4549140"/>
              <a:gd name="connsiteX3" fmla="*/ 0 w 4854574"/>
              <a:gd name="connsiteY3" fmla="*/ 4549140 h 4549140"/>
            </a:gdLst>
            <a:ahLst/>
            <a:cxnLst>
              <a:cxn ang="0">
                <a:pos x="connsiteX0" y="connsiteY0"/>
              </a:cxn>
              <a:cxn ang="0">
                <a:pos x="connsiteX1" y="connsiteY1"/>
              </a:cxn>
              <a:cxn ang="0">
                <a:pos x="connsiteX2" y="connsiteY2"/>
              </a:cxn>
              <a:cxn ang="0">
                <a:pos x="connsiteX3" y="connsiteY3"/>
              </a:cxn>
            </a:cxnLst>
            <a:rect l="l" t="t" r="r" b="b"/>
            <a:pathLst>
              <a:path w="4854574" h="4549140">
                <a:moveTo>
                  <a:pt x="0" y="0"/>
                </a:moveTo>
                <a:lnTo>
                  <a:pt x="4854574" y="0"/>
                </a:lnTo>
                <a:lnTo>
                  <a:pt x="4854574" y="4549140"/>
                </a:lnTo>
                <a:lnTo>
                  <a:pt x="0" y="454914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87" name="Picture Placeholder 86">
            <a:extLst>
              <a:ext uri="{FF2B5EF4-FFF2-40B4-BE49-F238E27FC236}">
                <a16:creationId xmlns:a16="http://schemas.microsoft.com/office/drawing/2014/main" id="{B81C2D65-5E82-4B96-BA73-1459034AA4EF}"/>
              </a:ext>
            </a:extLst>
          </p:cNvPr>
          <p:cNvSpPr>
            <a:spLocks noGrp="1"/>
          </p:cNvSpPr>
          <p:nvPr>
            <p:ph type="pic" sz="quarter" idx="42"/>
          </p:nvPr>
        </p:nvSpPr>
        <p:spPr>
          <a:xfrm>
            <a:off x="9765028" y="0"/>
            <a:ext cx="2426972" cy="2274570"/>
          </a:xfrm>
          <a:custGeom>
            <a:avLst/>
            <a:gdLst>
              <a:gd name="connsiteX0" fmla="*/ 0 w 4854576"/>
              <a:gd name="connsiteY0" fmla="*/ 0 h 4549140"/>
              <a:gd name="connsiteX1" fmla="*/ 4854576 w 4854576"/>
              <a:gd name="connsiteY1" fmla="*/ 0 h 4549140"/>
              <a:gd name="connsiteX2" fmla="*/ 4854576 w 4854576"/>
              <a:gd name="connsiteY2" fmla="*/ 4549140 h 4549140"/>
              <a:gd name="connsiteX3" fmla="*/ 0 w 4854576"/>
              <a:gd name="connsiteY3" fmla="*/ 4549140 h 4549140"/>
            </a:gdLst>
            <a:ahLst/>
            <a:cxnLst>
              <a:cxn ang="0">
                <a:pos x="connsiteX0" y="connsiteY0"/>
              </a:cxn>
              <a:cxn ang="0">
                <a:pos x="connsiteX1" y="connsiteY1"/>
              </a:cxn>
              <a:cxn ang="0">
                <a:pos x="connsiteX2" y="connsiteY2"/>
              </a:cxn>
              <a:cxn ang="0">
                <a:pos x="connsiteX3" y="connsiteY3"/>
              </a:cxn>
            </a:cxnLst>
            <a:rect l="l" t="t" r="r" b="b"/>
            <a:pathLst>
              <a:path w="4854576" h="4549140">
                <a:moveTo>
                  <a:pt x="0" y="0"/>
                </a:moveTo>
                <a:lnTo>
                  <a:pt x="4854576" y="0"/>
                </a:lnTo>
                <a:lnTo>
                  <a:pt x="4854576" y="4549140"/>
                </a:lnTo>
                <a:lnTo>
                  <a:pt x="0" y="454914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88" name="Picture Placeholder 87">
            <a:extLst>
              <a:ext uri="{FF2B5EF4-FFF2-40B4-BE49-F238E27FC236}">
                <a16:creationId xmlns:a16="http://schemas.microsoft.com/office/drawing/2014/main" id="{F5C9B4A2-BD4C-4613-B1C8-426246442952}"/>
              </a:ext>
            </a:extLst>
          </p:cNvPr>
          <p:cNvSpPr>
            <a:spLocks noGrp="1"/>
          </p:cNvSpPr>
          <p:nvPr>
            <p:ph type="pic" sz="quarter" idx="43"/>
          </p:nvPr>
        </p:nvSpPr>
        <p:spPr>
          <a:xfrm>
            <a:off x="0" y="2291715"/>
            <a:ext cx="2426971" cy="2274570"/>
          </a:xfrm>
          <a:custGeom>
            <a:avLst/>
            <a:gdLst>
              <a:gd name="connsiteX0" fmla="*/ 0 w 4854575"/>
              <a:gd name="connsiteY0" fmla="*/ 0 h 4549140"/>
              <a:gd name="connsiteX1" fmla="*/ 4854575 w 4854575"/>
              <a:gd name="connsiteY1" fmla="*/ 0 h 4549140"/>
              <a:gd name="connsiteX2" fmla="*/ 4854575 w 4854575"/>
              <a:gd name="connsiteY2" fmla="*/ 4549140 h 4549140"/>
              <a:gd name="connsiteX3" fmla="*/ 0 w 4854575"/>
              <a:gd name="connsiteY3" fmla="*/ 4549140 h 4549140"/>
            </a:gdLst>
            <a:ahLst/>
            <a:cxnLst>
              <a:cxn ang="0">
                <a:pos x="connsiteX0" y="connsiteY0"/>
              </a:cxn>
              <a:cxn ang="0">
                <a:pos x="connsiteX1" y="connsiteY1"/>
              </a:cxn>
              <a:cxn ang="0">
                <a:pos x="connsiteX2" y="connsiteY2"/>
              </a:cxn>
              <a:cxn ang="0">
                <a:pos x="connsiteX3" y="connsiteY3"/>
              </a:cxn>
            </a:cxnLst>
            <a:rect l="l" t="t" r="r" b="b"/>
            <a:pathLst>
              <a:path w="4854575" h="4549140">
                <a:moveTo>
                  <a:pt x="0" y="0"/>
                </a:moveTo>
                <a:lnTo>
                  <a:pt x="4854575" y="0"/>
                </a:lnTo>
                <a:lnTo>
                  <a:pt x="4854575" y="4549140"/>
                </a:lnTo>
                <a:lnTo>
                  <a:pt x="0" y="454914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89" name="Picture Placeholder 88">
            <a:extLst>
              <a:ext uri="{FF2B5EF4-FFF2-40B4-BE49-F238E27FC236}">
                <a16:creationId xmlns:a16="http://schemas.microsoft.com/office/drawing/2014/main" id="{C1E587B0-5081-4811-BF09-53C52CD79708}"/>
              </a:ext>
            </a:extLst>
          </p:cNvPr>
          <p:cNvSpPr>
            <a:spLocks noGrp="1"/>
          </p:cNvSpPr>
          <p:nvPr>
            <p:ph type="pic" sz="quarter" idx="44"/>
          </p:nvPr>
        </p:nvSpPr>
        <p:spPr>
          <a:xfrm>
            <a:off x="2441258" y="2291715"/>
            <a:ext cx="2426971" cy="2274570"/>
          </a:xfrm>
          <a:custGeom>
            <a:avLst/>
            <a:gdLst>
              <a:gd name="connsiteX0" fmla="*/ 0 w 4854575"/>
              <a:gd name="connsiteY0" fmla="*/ 0 h 4549140"/>
              <a:gd name="connsiteX1" fmla="*/ 4854575 w 4854575"/>
              <a:gd name="connsiteY1" fmla="*/ 0 h 4549140"/>
              <a:gd name="connsiteX2" fmla="*/ 4854575 w 4854575"/>
              <a:gd name="connsiteY2" fmla="*/ 4549140 h 4549140"/>
              <a:gd name="connsiteX3" fmla="*/ 0 w 4854575"/>
              <a:gd name="connsiteY3" fmla="*/ 4549140 h 4549140"/>
            </a:gdLst>
            <a:ahLst/>
            <a:cxnLst>
              <a:cxn ang="0">
                <a:pos x="connsiteX0" y="connsiteY0"/>
              </a:cxn>
              <a:cxn ang="0">
                <a:pos x="connsiteX1" y="connsiteY1"/>
              </a:cxn>
              <a:cxn ang="0">
                <a:pos x="connsiteX2" y="connsiteY2"/>
              </a:cxn>
              <a:cxn ang="0">
                <a:pos x="connsiteX3" y="connsiteY3"/>
              </a:cxn>
            </a:cxnLst>
            <a:rect l="l" t="t" r="r" b="b"/>
            <a:pathLst>
              <a:path w="4854575" h="4549140">
                <a:moveTo>
                  <a:pt x="0" y="0"/>
                </a:moveTo>
                <a:lnTo>
                  <a:pt x="4854575" y="0"/>
                </a:lnTo>
                <a:lnTo>
                  <a:pt x="4854575" y="4549140"/>
                </a:lnTo>
                <a:lnTo>
                  <a:pt x="0" y="454914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90" name="Picture Placeholder 89">
            <a:extLst>
              <a:ext uri="{FF2B5EF4-FFF2-40B4-BE49-F238E27FC236}">
                <a16:creationId xmlns:a16="http://schemas.microsoft.com/office/drawing/2014/main" id="{848F19B3-C3B8-409D-9B9E-FE0E7C5B97CE}"/>
              </a:ext>
            </a:extLst>
          </p:cNvPr>
          <p:cNvSpPr>
            <a:spLocks noGrp="1"/>
          </p:cNvSpPr>
          <p:nvPr>
            <p:ph type="pic" sz="quarter" idx="45"/>
          </p:nvPr>
        </p:nvSpPr>
        <p:spPr>
          <a:xfrm>
            <a:off x="4882515" y="2291715"/>
            <a:ext cx="2426971" cy="2274570"/>
          </a:xfrm>
          <a:custGeom>
            <a:avLst/>
            <a:gdLst>
              <a:gd name="connsiteX0" fmla="*/ 0 w 4854575"/>
              <a:gd name="connsiteY0" fmla="*/ 0 h 4549140"/>
              <a:gd name="connsiteX1" fmla="*/ 4854575 w 4854575"/>
              <a:gd name="connsiteY1" fmla="*/ 0 h 4549140"/>
              <a:gd name="connsiteX2" fmla="*/ 4854575 w 4854575"/>
              <a:gd name="connsiteY2" fmla="*/ 4549140 h 4549140"/>
              <a:gd name="connsiteX3" fmla="*/ 0 w 4854575"/>
              <a:gd name="connsiteY3" fmla="*/ 4549140 h 4549140"/>
            </a:gdLst>
            <a:ahLst/>
            <a:cxnLst>
              <a:cxn ang="0">
                <a:pos x="connsiteX0" y="connsiteY0"/>
              </a:cxn>
              <a:cxn ang="0">
                <a:pos x="connsiteX1" y="connsiteY1"/>
              </a:cxn>
              <a:cxn ang="0">
                <a:pos x="connsiteX2" y="connsiteY2"/>
              </a:cxn>
              <a:cxn ang="0">
                <a:pos x="connsiteX3" y="connsiteY3"/>
              </a:cxn>
            </a:cxnLst>
            <a:rect l="l" t="t" r="r" b="b"/>
            <a:pathLst>
              <a:path w="4854575" h="4549140">
                <a:moveTo>
                  <a:pt x="0" y="0"/>
                </a:moveTo>
                <a:lnTo>
                  <a:pt x="4854575" y="0"/>
                </a:lnTo>
                <a:lnTo>
                  <a:pt x="4854575" y="4549140"/>
                </a:lnTo>
                <a:lnTo>
                  <a:pt x="0" y="454914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92" name="Picture Placeholder 91">
            <a:extLst>
              <a:ext uri="{FF2B5EF4-FFF2-40B4-BE49-F238E27FC236}">
                <a16:creationId xmlns:a16="http://schemas.microsoft.com/office/drawing/2014/main" id="{2EF10A99-360C-41AA-821D-107E56A62DDD}"/>
              </a:ext>
            </a:extLst>
          </p:cNvPr>
          <p:cNvSpPr>
            <a:spLocks noGrp="1"/>
          </p:cNvSpPr>
          <p:nvPr>
            <p:ph type="pic" sz="quarter" idx="47"/>
          </p:nvPr>
        </p:nvSpPr>
        <p:spPr>
          <a:xfrm>
            <a:off x="9765028" y="2291715"/>
            <a:ext cx="2426972" cy="2274570"/>
          </a:xfrm>
          <a:custGeom>
            <a:avLst/>
            <a:gdLst>
              <a:gd name="connsiteX0" fmla="*/ 0 w 4854576"/>
              <a:gd name="connsiteY0" fmla="*/ 0 h 4549140"/>
              <a:gd name="connsiteX1" fmla="*/ 4854576 w 4854576"/>
              <a:gd name="connsiteY1" fmla="*/ 0 h 4549140"/>
              <a:gd name="connsiteX2" fmla="*/ 4854576 w 4854576"/>
              <a:gd name="connsiteY2" fmla="*/ 4549140 h 4549140"/>
              <a:gd name="connsiteX3" fmla="*/ 0 w 4854576"/>
              <a:gd name="connsiteY3" fmla="*/ 4549140 h 4549140"/>
            </a:gdLst>
            <a:ahLst/>
            <a:cxnLst>
              <a:cxn ang="0">
                <a:pos x="connsiteX0" y="connsiteY0"/>
              </a:cxn>
              <a:cxn ang="0">
                <a:pos x="connsiteX1" y="connsiteY1"/>
              </a:cxn>
              <a:cxn ang="0">
                <a:pos x="connsiteX2" y="connsiteY2"/>
              </a:cxn>
              <a:cxn ang="0">
                <a:pos x="connsiteX3" y="connsiteY3"/>
              </a:cxn>
            </a:cxnLst>
            <a:rect l="l" t="t" r="r" b="b"/>
            <a:pathLst>
              <a:path w="4854576" h="4549140">
                <a:moveTo>
                  <a:pt x="0" y="0"/>
                </a:moveTo>
                <a:lnTo>
                  <a:pt x="4854576" y="0"/>
                </a:lnTo>
                <a:lnTo>
                  <a:pt x="4854576" y="4549140"/>
                </a:lnTo>
                <a:lnTo>
                  <a:pt x="0" y="454914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93" name="Picture Placeholder 92">
            <a:extLst>
              <a:ext uri="{FF2B5EF4-FFF2-40B4-BE49-F238E27FC236}">
                <a16:creationId xmlns:a16="http://schemas.microsoft.com/office/drawing/2014/main" id="{F966354A-A564-431F-B7DD-4801994D22FD}"/>
              </a:ext>
            </a:extLst>
          </p:cNvPr>
          <p:cNvSpPr>
            <a:spLocks noGrp="1"/>
          </p:cNvSpPr>
          <p:nvPr>
            <p:ph type="pic" sz="quarter" idx="48"/>
          </p:nvPr>
        </p:nvSpPr>
        <p:spPr>
          <a:xfrm>
            <a:off x="0" y="4583430"/>
            <a:ext cx="2426971" cy="2274570"/>
          </a:xfrm>
          <a:custGeom>
            <a:avLst/>
            <a:gdLst>
              <a:gd name="connsiteX0" fmla="*/ 0 w 4854575"/>
              <a:gd name="connsiteY0" fmla="*/ 0 h 4549140"/>
              <a:gd name="connsiteX1" fmla="*/ 4854575 w 4854575"/>
              <a:gd name="connsiteY1" fmla="*/ 0 h 4549140"/>
              <a:gd name="connsiteX2" fmla="*/ 4854575 w 4854575"/>
              <a:gd name="connsiteY2" fmla="*/ 4549140 h 4549140"/>
              <a:gd name="connsiteX3" fmla="*/ 0 w 4854575"/>
              <a:gd name="connsiteY3" fmla="*/ 4549140 h 4549140"/>
            </a:gdLst>
            <a:ahLst/>
            <a:cxnLst>
              <a:cxn ang="0">
                <a:pos x="connsiteX0" y="connsiteY0"/>
              </a:cxn>
              <a:cxn ang="0">
                <a:pos x="connsiteX1" y="connsiteY1"/>
              </a:cxn>
              <a:cxn ang="0">
                <a:pos x="connsiteX2" y="connsiteY2"/>
              </a:cxn>
              <a:cxn ang="0">
                <a:pos x="connsiteX3" y="connsiteY3"/>
              </a:cxn>
            </a:cxnLst>
            <a:rect l="l" t="t" r="r" b="b"/>
            <a:pathLst>
              <a:path w="4854575" h="4549140">
                <a:moveTo>
                  <a:pt x="0" y="0"/>
                </a:moveTo>
                <a:lnTo>
                  <a:pt x="4854575" y="0"/>
                </a:lnTo>
                <a:lnTo>
                  <a:pt x="4854575" y="4549140"/>
                </a:lnTo>
                <a:lnTo>
                  <a:pt x="0" y="454914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95" name="Picture Placeholder 94">
            <a:extLst>
              <a:ext uri="{FF2B5EF4-FFF2-40B4-BE49-F238E27FC236}">
                <a16:creationId xmlns:a16="http://schemas.microsoft.com/office/drawing/2014/main" id="{70153A5C-E9DB-46BD-AF67-D5028191A028}"/>
              </a:ext>
            </a:extLst>
          </p:cNvPr>
          <p:cNvSpPr>
            <a:spLocks noGrp="1"/>
          </p:cNvSpPr>
          <p:nvPr>
            <p:ph type="pic" sz="quarter" idx="50"/>
          </p:nvPr>
        </p:nvSpPr>
        <p:spPr>
          <a:xfrm>
            <a:off x="4882515" y="4583430"/>
            <a:ext cx="2426971" cy="2274570"/>
          </a:xfrm>
          <a:custGeom>
            <a:avLst/>
            <a:gdLst>
              <a:gd name="connsiteX0" fmla="*/ 0 w 4854575"/>
              <a:gd name="connsiteY0" fmla="*/ 0 h 4549140"/>
              <a:gd name="connsiteX1" fmla="*/ 4854575 w 4854575"/>
              <a:gd name="connsiteY1" fmla="*/ 0 h 4549140"/>
              <a:gd name="connsiteX2" fmla="*/ 4854575 w 4854575"/>
              <a:gd name="connsiteY2" fmla="*/ 4549140 h 4549140"/>
              <a:gd name="connsiteX3" fmla="*/ 0 w 4854575"/>
              <a:gd name="connsiteY3" fmla="*/ 4549140 h 4549140"/>
            </a:gdLst>
            <a:ahLst/>
            <a:cxnLst>
              <a:cxn ang="0">
                <a:pos x="connsiteX0" y="connsiteY0"/>
              </a:cxn>
              <a:cxn ang="0">
                <a:pos x="connsiteX1" y="connsiteY1"/>
              </a:cxn>
              <a:cxn ang="0">
                <a:pos x="connsiteX2" y="connsiteY2"/>
              </a:cxn>
              <a:cxn ang="0">
                <a:pos x="connsiteX3" y="connsiteY3"/>
              </a:cxn>
            </a:cxnLst>
            <a:rect l="l" t="t" r="r" b="b"/>
            <a:pathLst>
              <a:path w="4854575" h="4549140">
                <a:moveTo>
                  <a:pt x="0" y="0"/>
                </a:moveTo>
                <a:lnTo>
                  <a:pt x="4854575" y="0"/>
                </a:lnTo>
                <a:lnTo>
                  <a:pt x="4854575" y="4549140"/>
                </a:lnTo>
                <a:lnTo>
                  <a:pt x="0" y="454914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96" name="Picture Placeholder 95">
            <a:extLst>
              <a:ext uri="{FF2B5EF4-FFF2-40B4-BE49-F238E27FC236}">
                <a16:creationId xmlns:a16="http://schemas.microsoft.com/office/drawing/2014/main" id="{F6E16CAF-F7B5-4D3C-A150-056C8546C97D}"/>
              </a:ext>
            </a:extLst>
          </p:cNvPr>
          <p:cNvSpPr>
            <a:spLocks noGrp="1"/>
          </p:cNvSpPr>
          <p:nvPr>
            <p:ph type="pic" sz="quarter" idx="51"/>
          </p:nvPr>
        </p:nvSpPr>
        <p:spPr>
          <a:xfrm>
            <a:off x="7323771" y="4583430"/>
            <a:ext cx="2426971" cy="2274570"/>
          </a:xfrm>
          <a:custGeom>
            <a:avLst/>
            <a:gdLst>
              <a:gd name="connsiteX0" fmla="*/ 0 w 4854574"/>
              <a:gd name="connsiteY0" fmla="*/ 0 h 4549140"/>
              <a:gd name="connsiteX1" fmla="*/ 4854574 w 4854574"/>
              <a:gd name="connsiteY1" fmla="*/ 0 h 4549140"/>
              <a:gd name="connsiteX2" fmla="*/ 4854574 w 4854574"/>
              <a:gd name="connsiteY2" fmla="*/ 4549140 h 4549140"/>
              <a:gd name="connsiteX3" fmla="*/ 0 w 4854574"/>
              <a:gd name="connsiteY3" fmla="*/ 4549140 h 4549140"/>
            </a:gdLst>
            <a:ahLst/>
            <a:cxnLst>
              <a:cxn ang="0">
                <a:pos x="connsiteX0" y="connsiteY0"/>
              </a:cxn>
              <a:cxn ang="0">
                <a:pos x="connsiteX1" y="connsiteY1"/>
              </a:cxn>
              <a:cxn ang="0">
                <a:pos x="connsiteX2" y="connsiteY2"/>
              </a:cxn>
              <a:cxn ang="0">
                <a:pos x="connsiteX3" y="connsiteY3"/>
              </a:cxn>
            </a:cxnLst>
            <a:rect l="l" t="t" r="r" b="b"/>
            <a:pathLst>
              <a:path w="4854574" h="4549140">
                <a:moveTo>
                  <a:pt x="0" y="0"/>
                </a:moveTo>
                <a:lnTo>
                  <a:pt x="4854574" y="0"/>
                </a:lnTo>
                <a:lnTo>
                  <a:pt x="4854574" y="4549140"/>
                </a:lnTo>
                <a:lnTo>
                  <a:pt x="0" y="454914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97" name="Picture Placeholder 96">
            <a:extLst>
              <a:ext uri="{FF2B5EF4-FFF2-40B4-BE49-F238E27FC236}">
                <a16:creationId xmlns:a16="http://schemas.microsoft.com/office/drawing/2014/main" id="{DEA29BFE-0750-4CED-858B-21CC3D43CF99}"/>
              </a:ext>
            </a:extLst>
          </p:cNvPr>
          <p:cNvSpPr>
            <a:spLocks noGrp="1"/>
          </p:cNvSpPr>
          <p:nvPr>
            <p:ph type="pic" sz="quarter" idx="52"/>
          </p:nvPr>
        </p:nvSpPr>
        <p:spPr>
          <a:xfrm>
            <a:off x="9765028" y="4583430"/>
            <a:ext cx="2426972" cy="2274570"/>
          </a:xfrm>
          <a:custGeom>
            <a:avLst/>
            <a:gdLst>
              <a:gd name="connsiteX0" fmla="*/ 0 w 4854576"/>
              <a:gd name="connsiteY0" fmla="*/ 0 h 4549140"/>
              <a:gd name="connsiteX1" fmla="*/ 4854576 w 4854576"/>
              <a:gd name="connsiteY1" fmla="*/ 0 h 4549140"/>
              <a:gd name="connsiteX2" fmla="*/ 4854576 w 4854576"/>
              <a:gd name="connsiteY2" fmla="*/ 4549140 h 4549140"/>
              <a:gd name="connsiteX3" fmla="*/ 0 w 4854576"/>
              <a:gd name="connsiteY3" fmla="*/ 4549140 h 4549140"/>
            </a:gdLst>
            <a:ahLst/>
            <a:cxnLst>
              <a:cxn ang="0">
                <a:pos x="connsiteX0" y="connsiteY0"/>
              </a:cxn>
              <a:cxn ang="0">
                <a:pos x="connsiteX1" y="connsiteY1"/>
              </a:cxn>
              <a:cxn ang="0">
                <a:pos x="connsiteX2" y="connsiteY2"/>
              </a:cxn>
              <a:cxn ang="0">
                <a:pos x="connsiteX3" y="connsiteY3"/>
              </a:cxn>
            </a:cxnLst>
            <a:rect l="l" t="t" r="r" b="b"/>
            <a:pathLst>
              <a:path w="4854576" h="4549140">
                <a:moveTo>
                  <a:pt x="0" y="0"/>
                </a:moveTo>
                <a:lnTo>
                  <a:pt x="4854576" y="0"/>
                </a:lnTo>
                <a:lnTo>
                  <a:pt x="4854576" y="4549140"/>
                </a:lnTo>
                <a:lnTo>
                  <a:pt x="0" y="4549140"/>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1996641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with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p:cTn id="7" dur="500" fill="hold"/>
                                        <p:tgtEl>
                                          <p:spTgt spid="90"/>
                                        </p:tgtEl>
                                        <p:attrNameLst>
                                          <p:attrName>ppt_w</p:attrName>
                                        </p:attrNameLst>
                                      </p:cBhvr>
                                      <p:tavLst>
                                        <p:tav tm="0">
                                          <p:val>
                                            <p:strVal val="4/3*#ppt_w"/>
                                          </p:val>
                                        </p:tav>
                                        <p:tav tm="100000">
                                          <p:val>
                                            <p:strVal val="#ppt_w"/>
                                          </p:val>
                                        </p:tav>
                                      </p:tavLst>
                                    </p:anim>
                                    <p:anim calcmode="lin" valueType="num">
                                      <p:cBhvr>
                                        <p:cTn id="8" dur="500" fill="hold"/>
                                        <p:tgtEl>
                                          <p:spTgt spid="90"/>
                                        </p:tgtEl>
                                        <p:attrNameLst>
                                          <p:attrName>ppt_h</p:attrName>
                                        </p:attrNameLst>
                                      </p:cBhvr>
                                      <p:tavLst>
                                        <p:tav tm="0">
                                          <p:val>
                                            <p:strVal val="4/3*#ppt_h"/>
                                          </p:val>
                                        </p:tav>
                                        <p:tav tm="100000">
                                          <p:val>
                                            <p:strVal val="#ppt_h"/>
                                          </p:val>
                                        </p:tav>
                                      </p:tavLst>
                                    </p:anim>
                                  </p:childTnLst>
                                </p:cTn>
                              </p:par>
                              <p:par>
                                <p:cTn id="9" presetID="23" presetClass="entr" presetSubtype="288" fill="hold" grpId="0" nodeType="withEffect">
                                  <p:stCondLst>
                                    <p:cond delay="100"/>
                                  </p:stCondLst>
                                  <p:childTnLst>
                                    <p:set>
                                      <p:cBhvr>
                                        <p:cTn id="10" dur="1" fill="hold">
                                          <p:stCondLst>
                                            <p:cond delay="0"/>
                                          </p:stCondLst>
                                        </p:cTn>
                                        <p:tgtEl>
                                          <p:spTgt spid="85"/>
                                        </p:tgtEl>
                                        <p:attrNameLst>
                                          <p:attrName>style.visibility</p:attrName>
                                        </p:attrNameLst>
                                      </p:cBhvr>
                                      <p:to>
                                        <p:strVal val="visible"/>
                                      </p:to>
                                    </p:set>
                                    <p:anim calcmode="lin" valueType="num">
                                      <p:cBhvr>
                                        <p:cTn id="11" dur="500" fill="hold"/>
                                        <p:tgtEl>
                                          <p:spTgt spid="85"/>
                                        </p:tgtEl>
                                        <p:attrNameLst>
                                          <p:attrName>ppt_w</p:attrName>
                                        </p:attrNameLst>
                                      </p:cBhvr>
                                      <p:tavLst>
                                        <p:tav tm="0">
                                          <p:val>
                                            <p:strVal val="4/3*#ppt_w"/>
                                          </p:val>
                                        </p:tav>
                                        <p:tav tm="100000">
                                          <p:val>
                                            <p:strVal val="#ppt_w"/>
                                          </p:val>
                                        </p:tav>
                                      </p:tavLst>
                                    </p:anim>
                                    <p:anim calcmode="lin" valueType="num">
                                      <p:cBhvr>
                                        <p:cTn id="12" dur="500" fill="hold"/>
                                        <p:tgtEl>
                                          <p:spTgt spid="85"/>
                                        </p:tgtEl>
                                        <p:attrNameLst>
                                          <p:attrName>ppt_h</p:attrName>
                                        </p:attrNameLst>
                                      </p:cBhvr>
                                      <p:tavLst>
                                        <p:tav tm="0">
                                          <p:val>
                                            <p:strVal val="4/3*#ppt_h"/>
                                          </p:val>
                                        </p:tav>
                                        <p:tav tm="100000">
                                          <p:val>
                                            <p:strVal val="#ppt_h"/>
                                          </p:val>
                                        </p:tav>
                                      </p:tavLst>
                                    </p:anim>
                                  </p:childTnLst>
                                </p:cTn>
                              </p:par>
                              <p:par>
                                <p:cTn id="13" presetID="23" presetClass="entr" presetSubtype="288" fill="hold" grpId="0" nodeType="withEffect">
                                  <p:stCondLst>
                                    <p:cond delay="20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strVal val="4/3*#ppt_w"/>
                                          </p:val>
                                        </p:tav>
                                        <p:tav tm="100000">
                                          <p:val>
                                            <p:strVal val="#ppt_w"/>
                                          </p:val>
                                        </p:tav>
                                      </p:tavLst>
                                    </p:anim>
                                    <p:anim calcmode="lin" valueType="num">
                                      <p:cBhvr>
                                        <p:cTn id="16" dur="500" fill="hold"/>
                                        <p:tgtEl>
                                          <p:spTgt spid="86"/>
                                        </p:tgtEl>
                                        <p:attrNameLst>
                                          <p:attrName>ppt_h</p:attrName>
                                        </p:attrNameLst>
                                      </p:cBhvr>
                                      <p:tavLst>
                                        <p:tav tm="0">
                                          <p:val>
                                            <p:strVal val="4/3*#ppt_h"/>
                                          </p:val>
                                        </p:tav>
                                        <p:tav tm="100000">
                                          <p:val>
                                            <p:strVal val="#ppt_h"/>
                                          </p:val>
                                        </p:tav>
                                      </p:tavLst>
                                    </p:anim>
                                  </p:childTnLst>
                                </p:cTn>
                              </p:par>
                              <p:par>
                                <p:cTn id="17" presetID="23" presetClass="entr" presetSubtype="288" fill="hold" grpId="0" nodeType="withEffect">
                                  <p:stCondLst>
                                    <p:cond delay="30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strVal val="4/3*#ppt_w"/>
                                          </p:val>
                                        </p:tav>
                                        <p:tav tm="100000">
                                          <p:val>
                                            <p:strVal val="#ppt_w"/>
                                          </p:val>
                                        </p:tav>
                                      </p:tavLst>
                                    </p:anim>
                                    <p:anim calcmode="lin" valueType="num">
                                      <p:cBhvr>
                                        <p:cTn id="20" dur="500" fill="hold"/>
                                        <p:tgtEl>
                                          <p:spTgt spid="87"/>
                                        </p:tgtEl>
                                        <p:attrNameLst>
                                          <p:attrName>ppt_h</p:attrName>
                                        </p:attrNameLst>
                                      </p:cBhvr>
                                      <p:tavLst>
                                        <p:tav tm="0">
                                          <p:val>
                                            <p:strVal val="4/3*#ppt_h"/>
                                          </p:val>
                                        </p:tav>
                                        <p:tav tm="100000">
                                          <p:val>
                                            <p:strVal val="#ppt_h"/>
                                          </p:val>
                                        </p:tav>
                                      </p:tavLst>
                                    </p:anim>
                                  </p:childTnLst>
                                </p:cTn>
                              </p:par>
                              <p:par>
                                <p:cTn id="21" presetID="23" presetClass="entr" presetSubtype="288" fill="hold" grpId="0" nodeType="withEffect">
                                  <p:stCondLst>
                                    <p:cond delay="400"/>
                                  </p:stCondLst>
                                  <p:childTnLst>
                                    <p:set>
                                      <p:cBhvr>
                                        <p:cTn id="22" dur="1" fill="hold">
                                          <p:stCondLst>
                                            <p:cond delay="0"/>
                                          </p:stCondLst>
                                        </p:cTn>
                                        <p:tgtEl>
                                          <p:spTgt spid="92"/>
                                        </p:tgtEl>
                                        <p:attrNameLst>
                                          <p:attrName>style.visibility</p:attrName>
                                        </p:attrNameLst>
                                      </p:cBhvr>
                                      <p:to>
                                        <p:strVal val="visible"/>
                                      </p:to>
                                    </p:set>
                                    <p:anim calcmode="lin" valueType="num">
                                      <p:cBhvr>
                                        <p:cTn id="23" dur="500" fill="hold"/>
                                        <p:tgtEl>
                                          <p:spTgt spid="92"/>
                                        </p:tgtEl>
                                        <p:attrNameLst>
                                          <p:attrName>ppt_w</p:attrName>
                                        </p:attrNameLst>
                                      </p:cBhvr>
                                      <p:tavLst>
                                        <p:tav tm="0">
                                          <p:val>
                                            <p:strVal val="4/3*#ppt_w"/>
                                          </p:val>
                                        </p:tav>
                                        <p:tav tm="100000">
                                          <p:val>
                                            <p:strVal val="#ppt_w"/>
                                          </p:val>
                                        </p:tav>
                                      </p:tavLst>
                                    </p:anim>
                                    <p:anim calcmode="lin" valueType="num">
                                      <p:cBhvr>
                                        <p:cTn id="24" dur="500" fill="hold"/>
                                        <p:tgtEl>
                                          <p:spTgt spid="92"/>
                                        </p:tgtEl>
                                        <p:attrNameLst>
                                          <p:attrName>ppt_h</p:attrName>
                                        </p:attrNameLst>
                                      </p:cBhvr>
                                      <p:tavLst>
                                        <p:tav tm="0">
                                          <p:val>
                                            <p:strVal val="4/3*#ppt_h"/>
                                          </p:val>
                                        </p:tav>
                                        <p:tav tm="100000">
                                          <p:val>
                                            <p:strVal val="#ppt_h"/>
                                          </p:val>
                                        </p:tav>
                                      </p:tavLst>
                                    </p:anim>
                                  </p:childTnLst>
                                </p:cTn>
                              </p:par>
                              <p:par>
                                <p:cTn id="25" presetID="23" presetClass="entr" presetSubtype="288" fill="hold" grpId="0" nodeType="withEffect">
                                  <p:stCondLst>
                                    <p:cond delay="500"/>
                                  </p:stCondLst>
                                  <p:childTnLst>
                                    <p:set>
                                      <p:cBhvr>
                                        <p:cTn id="26" dur="1" fill="hold">
                                          <p:stCondLst>
                                            <p:cond delay="0"/>
                                          </p:stCondLst>
                                        </p:cTn>
                                        <p:tgtEl>
                                          <p:spTgt spid="97"/>
                                        </p:tgtEl>
                                        <p:attrNameLst>
                                          <p:attrName>style.visibility</p:attrName>
                                        </p:attrNameLst>
                                      </p:cBhvr>
                                      <p:to>
                                        <p:strVal val="visible"/>
                                      </p:to>
                                    </p:set>
                                    <p:anim calcmode="lin" valueType="num">
                                      <p:cBhvr>
                                        <p:cTn id="27" dur="500" fill="hold"/>
                                        <p:tgtEl>
                                          <p:spTgt spid="97"/>
                                        </p:tgtEl>
                                        <p:attrNameLst>
                                          <p:attrName>ppt_w</p:attrName>
                                        </p:attrNameLst>
                                      </p:cBhvr>
                                      <p:tavLst>
                                        <p:tav tm="0">
                                          <p:val>
                                            <p:strVal val="4/3*#ppt_w"/>
                                          </p:val>
                                        </p:tav>
                                        <p:tav tm="100000">
                                          <p:val>
                                            <p:strVal val="#ppt_w"/>
                                          </p:val>
                                        </p:tav>
                                      </p:tavLst>
                                    </p:anim>
                                    <p:anim calcmode="lin" valueType="num">
                                      <p:cBhvr>
                                        <p:cTn id="28" dur="500" fill="hold"/>
                                        <p:tgtEl>
                                          <p:spTgt spid="97"/>
                                        </p:tgtEl>
                                        <p:attrNameLst>
                                          <p:attrName>ppt_h</p:attrName>
                                        </p:attrNameLst>
                                      </p:cBhvr>
                                      <p:tavLst>
                                        <p:tav tm="0">
                                          <p:val>
                                            <p:strVal val="4/3*#ppt_h"/>
                                          </p:val>
                                        </p:tav>
                                        <p:tav tm="100000">
                                          <p:val>
                                            <p:strVal val="#ppt_h"/>
                                          </p:val>
                                        </p:tav>
                                      </p:tavLst>
                                    </p:anim>
                                  </p:childTnLst>
                                </p:cTn>
                              </p:par>
                              <p:par>
                                <p:cTn id="29" presetID="23" presetClass="entr" presetSubtype="288" fill="hold" grpId="0" nodeType="withEffect">
                                  <p:stCondLst>
                                    <p:cond delay="600"/>
                                  </p:stCondLst>
                                  <p:childTnLst>
                                    <p:set>
                                      <p:cBhvr>
                                        <p:cTn id="30" dur="1" fill="hold">
                                          <p:stCondLst>
                                            <p:cond delay="0"/>
                                          </p:stCondLst>
                                        </p:cTn>
                                        <p:tgtEl>
                                          <p:spTgt spid="96"/>
                                        </p:tgtEl>
                                        <p:attrNameLst>
                                          <p:attrName>style.visibility</p:attrName>
                                        </p:attrNameLst>
                                      </p:cBhvr>
                                      <p:to>
                                        <p:strVal val="visible"/>
                                      </p:to>
                                    </p:set>
                                    <p:anim calcmode="lin" valueType="num">
                                      <p:cBhvr>
                                        <p:cTn id="31" dur="500" fill="hold"/>
                                        <p:tgtEl>
                                          <p:spTgt spid="96"/>
                                        </p:tgtEl>
                                        <p:attrNameLst>
                                          <p:attrName>ppt_w</p:attrName>
                                        </p:attrNameLst>
                                      </p:cBhvr>
                                      <p:tavLst>
                                        <p:tav tm="0">
                                          <p:val>
                                            <p:strVal val="4/3*#ppt_w"/>
                                          </p:val>
                                        </p:tav>
                                        <p:tav tm="100000">
                                          <p:val>
                                            <p:strVal val="#ppt_w"/>
                                          </p:val>
                                        </p:tav>
                                      </p:tavLst>
                                    </p:anim>
                                    <p:anim calcmode="lin" valueType="num">
                                      <p:cBhvr>
                                        <p:cTn id="32" dur="500" fill="hold"/>
                                        <p:tgtEl>
                                          <p:spTgt spid="96"/>
                                        </p:tgtEl>
                                        <p:attrNameLst>
                                          <p:attrName>ppt_h</p:attrName>
                                        </p:attrNameLst>
                                      </p:cBhvr>
                                      <p:tavLst>
                                        <p:tav tm="0">
                                          <p:val>
                                            <p:strVal val="4/3*#ppt_h"/>
                                          </p:val>
                                        </p:tav>
                                        <p:tav tm="100000">
                                          <p:val>
                                            <p:strVal val="#ppt_h"/>
                                          </p:val>
                                        </p:tav>
                                      </p:tavLst>
                                    </p:anim>
                                  </p:childTnLst>
                                </p:cTn>
                              </p:par>
                              <p:par>
                                <p:cTn id="33" presetID="23" presetClass="entr" presetSubtype="288" fill="hold" grpId="0" nodeType="withEffect">
                                  <p:stCondLst>
                                    <p:cond delay="700"/>
                                  </p:stCondLst>
                                  <p:childTnLst>
                                    <p:set>
                                      <p:cBhvr>
                                        <p:cTn id="34" dur="1" fill="hold">
                                          <p:stCondLst>
                                            <p:cond delay="0"/>
                                          </p:stCondLst>
                                        </p:cTn>
                                        <p:tgtEl>
                                          <p:spTgt spid="95"/>
                                        </p:tgtEl>
                                        <p:attrNameLst>
                                          <p:attrName>style.visibility</p:attrName>
                                        </p:attrNameLst>
                                      </p:cBhvr>
                                      <p:to>
                                        <p:strVal val="visible"/>
                                      </p:to>
                                    </p:set>
                                    <p:anim calcmode="lin" valueType="num">
                                      <p:cBhvr>
                                        <p:cTn id="35" dur="500" fill="hold"/>
                                        <p:tgtEl>
                                          <p:spTgt spid="95"/>
                                        </p:tgtEl>
                                        <p:attrNameLst>
                                          <p:attrName>ppt_w</p:attrName>
                                        </p:attrNameLst>
                                      </p:cBhvr>
                                      <p:tavLst>
                                        <p:tav tm="0">
                                          <p:val>
                                            <p:strVal val="4/3*#ppt_w"/>
                                          </p:val>
                                        </p:tav>
                                        <p:tav tm="100000">
                                          <p:val>
                                            <p:strVal val="#ppt_w"/>
                                          </p:val>
                                        </p:tav>
                                      </p:tavLst>
                                    </p:anim>
                                    <p:anim calcmode="lin" valueType="num">
                                      <p:cBhvr>
                                        <p:cTn id="36" dur="500" fill="hold"/>
                                        <p:tgtEl>
                                          <p:spTgt spid="95"/>
                                        </p:tgtEl>
                                        <p:attrNameLst>
                                          <p:attrName>ppt_h</p:attrName>
                                        </p:attrNameLst>
                                      </p:cBhvr>
                                      <p:tavLst>
                                        <p:tav tm="0">
                                          <p:val>
                                            <p:strVal val="4/3*#ppt_h"/>
                                          </p:val>
                                        </p:tav>
                                        <p:tav tm="100000">
                                          <p:val>
                                            <p:strVal val="#ppt_h"/>
                                          </p:val>
                                        </p:tav>
                                      </p:tavLst>
                                    </p:anim>
                                  </p:childTnLst>
                                </p:cTn>
                              </p:par>
                              <p:par>
                                <p:cTn id="37" presetID="23" presetClass="entr" presetSubtype="288" fill="hold" grpId="0" nodeType="withEffect">
                                  <p:stCondLst>
                                    <p:cond delay="800"/>
                                  </p:stCondLst>
                                  <p:childTnLst>
                                    <p:set>
                                      <p:cBhvr>
                                        <p:cTn id="38" dur="1" fill="hold">
                                          <p:stCondLst>
                                            <p:cond delay="0"/>
                                          </p:stCondLst>
                                        </p:cTn>
                                        <p:tgtEl>
                                          <p:spTgt spid="89"/>
                                        </p:tgtEl>
                                        <p:attrNameLst>
                                          <p:attrName>style.visibility</p:attrName>
                                        </p:attrNameLst>
                                      </p:cBhvr>
                                      <p:to>
                                        <p:strVal val="visible"/>
                                      </p:to>
                                    </p:set>
                                    <p:anim calcmode="lin" valueType="num">
                                      <p:cBhvr>
                                        <p:cTn id="39" dur="500" fill="hold"/>
                                        <p:tgtEl>
                                          <p:spTgt spid="89"/>
                                        </p:tgtEl>
                                        <p:attrNameLst>
                                          <p:attrName>ppt_w</p:attrName>
                                        </p:attrNameLst>
                                      </p:cBhvr>
                                      <p:tavLst>
                                        <p:tav tm="0">
                                          <p:val>
                                            <p:strVal val="4/3*#ppt_w"/>
                                          </p:val>
                                        </p:tav>
                                        <p:tav tm="100000">
                                          <p:val>
                                            <p:strVal val="#ppt_w"/>
                                          </p:val>
                                        </p:tav>
                                      </p:tavLst>
                                    </p:anim>
                                    <p:anim calcmode="lin" valueType="num">
                                      <p:cBhvr>
                                        <p:cTn id="40" dur="500" fill="hold"/>
                                        <p:tgtEl>
                                          <p:spTgt spid="89"/>
                                        </p:tgtEl>
                                        <p:attrNameLst>
                                          <p:attrName>ppt_h</p:attrName>
                                        </p:attrNameLst>
                                      </p:cBhvr>
                                      <p:tavLst>
                                        <p:tav tm="0">
                                          <p:val>
                                            <p:strVal val="4/3*#ppt_h"/>
                                          </p:val>
                                        </p:tav>
                                        <p:tav tm="100000">
                                          <p:val>
                                            <p:strVal val="#ppt_h"/>
                                          </p:val>
                                        </p:tav>
                                      </p:tavLst>
                                    </p:anim>
                                  </p:childTnLst>
                                </p:cTn>
                              </p:par>
                              <p:par>
                                <p:cTn id="41" presetID="23" presetClass="entr" presetSubtype="288" fill="hold" grpId="0" nodeType="withEffect">
                                  <p:stCondLst>
                                    <p:cond delay="900"/>
                                  </p:stCondLst>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ppt_w</p:attrName>
                                        </p:attrNameLst>
                                      </p:cBhvr>
                                      <p:tavLst>
                                        <p:tav tm="0">
                                          <p:val>
                                            <p:strVal val="4/3*#ppt_w"/>
                                          </p:val>
                                        </p:tav>
                                        <p:tav tm="100000">
                                          <p:val>
                                            <p:strVal val="#ppt_w"/>
                                          </p:val>
                                        </p:tav>
                                      </p:tavLst>
                                    </p:anim>
                                    <p:anim calcmode="lin" valueType="num">
                                      <p:cBhvr>
                                        <p:cTn id="44" dur="500" fill="hold"/>
                                        <p:tgtEl>
                                          <p:spTgt spid="84"/>
                                        </p:tgtEl>
                                        <p:attrNameLst>
                                          <p:attrName>ppt_h</p:attrName>
                                        </p:attrNameLst>
                                      </p:cBhvr>
                                      <p:tavLst>
                                        <p:tav tm="0">
                                          <p:val>
                                            <p:strVal val="4/3*#ppt_h"/>
                                          </p:val>
                                        </p:tav>
                                        <p:tav tm="100000">
                                          <p:val>
                                            <p:strVal val="#ppt_h"/>
                                          </p:val>
                                        </p:tav>
                                      </p:tavLst>
                                    </p:anim>
                                  </p:childTnLst>
                                </p:cTn>
                              </p:par>
                              <p:par>
                                <p:cTn id="45" presetID="23" presetClass="entr" presetSubtype="288" fill="hold" grpId="0" nodeType="withEffect">
                                  <p:stCondLst>
                                    <p:cond delay="1000"/>
                                  </p:stCondLst>
                                  <p:childTnLst>
                                    <p:set>
                                      <p:cBhvr>
                                        <p:cTn id="46" dur="1" fill="hold">
                                          <p:stCondLst>
                                            <p:cond delay="0"/>
                                          </p:stCondLst>
                                        </p:cTn>
                                        <p:tgtEl>
                                          <p:spTgt spid="88"/>
                                        </p:tgtEl>
                                        <p:attrNameLst>
                                          <p:attrName>style.visibility</p:attrName>
                                        </p:attrNameLst>
                                      </p:cBhvr>
                                      <p:to>
                                        <p:strVal val="visible"/>
                                      </p:to>
                                    </p:set>
                                    <p:anim calcmode="lin" valueType="num">
                                      <p:cBhvr>
                                        <p:cTn id="47" dur="500" fill="hold"/>
                                        <p:tgtEl>
                                          <p:spTgt spid="88"/>
                                        </p:tgtEl>
                                        <p:attrNameLst>
                                          <p:attrName>ppt_w</p:attrName>
                                        </p:attrNameLst>
                                      </p:cBhvr>
                                      <p:tavLst>
                                        <p:tav tm="0">
                                          <p:val>
                                            <p:strVal val="4/3*#ppt_w"/>
                                          </p:val>
                                        </p:tav>
                                        <p:tav tm="100000">
                                          <p:val>
                                            <p:strVal val="#ppt_w"/>
                                          </p:val>
                                        </p:tav>
                                      </p:tavLst>
                                    </p:anim>
                                    <p:anim calcmode="lin" valueType="num">
                                      <p:cBhvr>
                                        <p:cTn id="48" dur="500" fill="hold"/>
                                        <p:tgtEl>
                                          <p:spTgt spid="88"/>
                                        </p:tgtEl>
                                        <p:attrNameLst>
                                          <p:attrName>ppt_h</p:attrName>
                                        </p:attrNameLst>
                                      </p:cBhvr>
                                      <p:tavLst>
                                        <p:tav tm="0">
                                          <p:val>
                                            <p:strVal val="4/3*#ppt_h"/>
                                          </p:val>
                                        </p:tav>
                                        <p:tav tm="100000">
                                          <p:val>
                                            <p:strVal val="#ppt_h"/>
                                          </p:val>
                                        </p:tav>
                                      </p:tavLst>
                                    </p:anim>
                                  </p:childTnLst>
                                </p:cTn>
                              </p:par>
                              <p:par>
                                <p:cTn id="49" presetID="23" presetClass="entr" presetSubtype="288" fill="hold" grpId="0" nodeType="withEffect">
                                  <p:stCondLst>
                                    <p:cond delay="110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strVal val="4/3*#ppt_w"/>
                                          </p:val>
                                        </p:tav>
                                        <p:tav tm="100000">
                                          <p:val>
                                            <p:strVal val="#ppt_w"/>
                                          </p:val>
                                        </p:tav>
                                      </p:tavLst>
                                    </p:anim>
                                    <p:anim calcmode="lin" valueType="num">
                                      <p:cBhvr>
                                        <p:cTn id="52" dur="500" fill="hold"/>
                                        <p:tgtEl>
                                          <p:spTgt spid="93"/>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animBg="1"/>
      <p:bldP spid="86" grpId="0" animBg="1"/>
      <p:bldP spid="87" grpId="0" animBg="1"/>
      <p:bldP spid="88" grpId="0" animBg="1"/>
      <p:bldP spid="89" grpId="0" animBg="1"/>
      <p:bldP spid="90" grpId="0" animBg="1"/>
      <p:bldP spid="92" grpId="0" animBg="1"/>
      <p:bldP spid="93" grpId="0" animBg="1"/>
      <p:bldP spid="95" grpId="0" animBg="1"/>
      <p:bldP spid="96" grpId="0" animBg="1"/>
      <p:bldP spid="97" grpId="0" animBg="1"/>
    </p:bldLst>
  </p:timing>
  <p:extLst>
    <p:ext uri="{DCECCB84-F9BA-43D5-87BE-67443E8EF086}">
      <p15:sldGuideLst xmlns:p15="http://schemas.microsoft.com/office/powerpoint/2012/main">
        <p15:guide id="4" orient="horz" pos="4320">
          <p15:clr>
            <a:srgbClr val="FBAE40"/>
          </p15:clr>
        </p15:guide>
        <p15:guide id="5" pos="7681">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52_Custom Layout">
    <p:spTree>
      <p:nvGrpSpPr>
        <p:cNvPr id="1" name=""/>
        <p:cNvGrpSpPr/>
        <p:nvPr/>
      </p:nvGrpSpPr>
      <p:grpSpPr>
        <a:xfrm>
          <a:off x="0" y="0"/>
          <a:ext cx="0" cy="0"/>
          <a:chOff x="0" y="0"/>
          <a:chExt cx="0" cy="0"/>
        </a:xfrm>
      </p:grpSpPr>
      <p:sp>
        <p:nvSpPr>
          <p:cNvPr id="115" name="Picture Placeholder 114">
            <a:extLst>
              <a:ext uri="{FF2B5EF4-FFF2-40B4-BE49-F238E27FC236}">
                <a16:creationId xmlns:a16="http://schemas.microsoft.com/office/drawing/2014/main" id="{2939B95A-6CBF-409F-84B3-42C0839203D0}"/>
              </a:ext>
            </a:extLst>
          </p:cNvPr>
          <p:cNvSpPr>
            <a:spLocks noGrp="1"/>
          </p:cNvSpPr>
          <p:nvPr>
            <p:ph type="pic" sz="quarter" idx="39"/>
          </p:nvPr>
        </p:nvSpPr>
        <p:spPr>
          <a:xfrm>
            <a:off x="0" y="-1"/>
            <a:ext cx="2022081" cy="1704862"/>
          </a:xfrm>
          <a:custGeom>
            <a:avLst/>
            <a:gdLst>
              <a:gd name="connsiteX0" fmla="*/ 0 w 4044689"/>
              <a:gd name="connsiteY0" fmla="*/ 0 h 3409723"/>
              <a:gd name="connsiteX1" fmla="*/ 4044689 w 4044689"/>
              <a:gd name="connsiteY1" fmla="*/ 0 h 3409723"/>
              <a:gd name="connsiteX2" fmla="*/ 4044689 w 4044689"/>
              <a:gd name="connsiteY2" fmla="*/ 3409723 h 3409723"/>
              <a:gd name="connsiteX3" fmla="*/ 0 w 4044689"/>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89" h="3409723">
                <a:moveTo>
                  <a:pt x="0" y="0"/>
                </a:moveTo>
                <a:lnTo>
                  <a:pt x="4044689" y="0"/>
                </a:lnTo>
                <a:lnTo>
                  <a:pt x="4044689"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16" name="Picture Placeholder 115">
            <a:extLst>
              <a:ext uri="{FF2B5EF4-FFF2-40B4-BE49-F238E27FC236}">
                <a16:creationId xmlns:a16="http://schemas.microsoft.com/office/drawing/2014/main" id="{AB40BECF-EB5B-43F0-9FB0-D40B193417E1}"/>
              </a:ext>
            </a:extLst>
          </p:cNvPr>
          <p:cNvSpPr>
            <a:spLocks noGrp="1"/>
          </p:cNvSpPr>
          <p:nvPr>
            <p:ph type="pic" sz="quarter" idx="40"/>
          </p:nvPr>
        </p:nvSpPr>
        <p:spPr>
          <a:xfrm>
            <a:off x="2033984" y="-1"/>
            <a:ext cx="2022081" cy="1704862"/>
          </a:xfrm>
          <a:custGeom>
            <a:avLst/>
            <a:gdLst>
              <a:gd name="connsiteX0" fmla="*/ 0 w 4044689"/>
              <a:gd name="connsiteY0" fmla="*/ 0 h 3409723"/>
              <a:gd name="connsiteX1" fmla="*/ 4044689 w 4044689"/>
              <a:gd name="connsiteY1" fmla="*/ 0 h 3409723"/>
              <a:gd name="connsiteX2" fmla="*/ 4044689 w 4044689"/>
              <a:gd name="connsiteY2" fmla="*/ 3409723 h 3409723"/>
              <a:gd name="connsiteX3" fmla="*/ 0 w 4044689"/>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89" h="3409723">
                <a:moveTo>
                  <a:pt x="0" y="0"/>
                </a:moveTo>
                <a:lnTo>
                  <a:pt x="4044689" y="0"/>
                </a:lnTo>
                <a:lnTo>
                  <a:pt x="4044689"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18" name="Picture Placeholder 117">
            <a:extLst>
              <a:ext uri="{FF2B5EF4-FFF2-40B4-BE49-F238E27FC236}">
                <a16:creationId xmlns:a16="http://schemas.microsoft.com/office/drawing/2014/main" id="{53AB5C98-F720-42C1-B036-26353EA021E3}"/>
              </a:ext>
            </a:extLst>
          </p:cNvPr>
          <p:cNvSpPr>
            <a:spLocks noGrp="1"/>
          </p:cNvSpPr>
          <p:nvPr>
            <p:ph type="pic" sz="quarter" idx="42"/>
          </p:nvPr>
        </p:nvSpPr>
        <p:spPr>
          <a:xfrm>
            <a:off x="6101951" y="-1"/>
            <a:ext cx="2022081" cy="1704862"/>
          </a:xfrm>
          <a:custGeom>
            <a:avLst/>
            <a:gdLst>
              <a:gd name="connsiteX0" fmla="*/ 0 w 4044689"/>
              <a:gd name="connsiteY0" fmla="*/ 0 h 3409723"/>
              <a:gd name="connsiteX1" fmla="*/ 4044689 w 4044689"/>
              <a:gd name="connsiteY1" fmla="*/ 0 h 3409723"/>
              <a:gd name="connsiteX2" fmla="*/ 4044689 w 4044689"/>
              <a:gd name="connsiteY2" fmla="*/ 3409723 h 3409723"/>
              <a:gd name="connsiteX3" fmla="*/ 0 w 4044689"/>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89" h="3409723">
                <a:moveTo>
                  <a:pt x="0" y="0"/>
                </a:moveTo>
                <a:lnTo>
                  <a:pt x="4044689" y="0"/>
                </a:lnTo>
                <a:lnTo>
                  <a:pt x="4044689"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19" name="Picture Placeholder 118">
            <a:extLst>
              <a:ext uri="{FF2B5EF4-FFF2-40B4-BE49-F238E27FC236}">
                <a16:creationId xmlns:a16="http://schemas.microsoft.com/office/drawing/2014/main" id="{A7B7ADEA-629D-47FB-960D-A1F8AC8D6DA6}"/>
              </a:ext>
            </a:extLst>
          </p:cNvPr>
          <p:cNvSpPr>
            <a:spLocks noGrp="1"/>
          </p:cNvSpPr>
          <p:nvPr>
            <p:ph type="pic" sz="quarter" idx="43"/>
          </p:nvPr>
        </p:nvSpPr>
        <p:spPr>
          <a:xfrm>
            <a:off x="8135934" y="-1"/>
            <a:ext cx="2022081" cy="1704862"/>
          </a:xfrm>
          <a:custGeom>
            <a:avLst/>
            <a:gdLst>
              <a:gd name="connsiteX0" fmla="*/ 0 w 4044688"/>
              <a:gd name="connsiteY0" fmla="*/ 0 h 3409723"/>
              <a:gd name="connsiteX1" fmla="*/ 4044688 w 4044688"/>
              <a:gd name="connsiteY1" fmla="*/ 0 h 3409723"/>
              <a:gd name="connsiteX2" fmla="*/ 4044688 w 4044688"/>
              <a:gd name="connsiteY2" fmla="*/ 3409723 h 3409723"/>
              <a:gd name="connsiteX3" fmla="*/ 0 w 4044688"/>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88" h="3409723">
                <a:moveTo>
                  <a:pt x="0" y="0"/>
                </a:moveTo>
                <a:lnTo>
                  <a:pt x="4044688" y="0"/>
                </a:lnTo>
                <a:lnTo>
                  <a:pt x="4044688"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20" name="Picture Placeholder 119">
            <a:extLst>
              <a:ext uri="{FF2B5EF4-FFF2-40B4-BE49-F238E27FC236}">
                <a16:creationId xmlns:a16="http://schemas.microsoft.com/office/drawing/2014/main" id="{4F9312AB-9B7D-4B09-959E-75FF662CDFFD}"/>
              </a:ext>
            </a:extLst>
          </p:cNvPr>
          <p:cNvSpPr>
            <a:spLocks noGrp="1"/>
          </p:cNvSpPr>
          <p:nvPr>
            <p:ph type="pic" sz="quarter" idx="44"/>
          </p:nvPr>
        </p:nvSpPr>
        <p:spPr>
          <a:xfrm>
            <a:off x="10169919" y="-1"/>
            <a:ext cx="2022082" cy="1704862"/>
          </a:xfrm>
          <a:custGeom>
            <a:avLst/>
            <a:gdLst>
              <a:gd name="connsiteX0" fmla="*/ 0 w 4044690"/>
              <a:gd name="connsiteY0" fmla="*/ 0 h 3409723"/>
              <a:gd name="connsiteX1" fmla="*/ 4044690 w 4044690"/>
              <a:gd name="connsiteY1" fmla="*/ 0 h 3409723"/>
              <a:gd name="connsiteX2" fmla="*/ 4044690 w 4044690"/>
              <a:gd name="connsiteY2" fmla="*/ 3409723 h 3409723"/>
              <a:gd name="connsiteX3" fmla="*/ 0 w 4044690"/>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90" h="3409723">
                <a:moveTo>
                  <a:pt x="0" y="0"/>
                </a:moveTo>
                <a:lnTo>
                  <a:pt x="4044690" y="0"/>
                </a:lnTo>
                <a:lnTo>
                  <a:pt x="4044690"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22" name="Picture Placeholder 121">
            <a:extLst>
              <a:ext uri="{FF2B5EF4-FFF2-40B4-BE49-F238E27FC236}">
                <a16:creationId xmlns:a16="http://schemas.microsoft.com/office/drawing/2014/main" id="{C21CF143-7CE8-4EDB-8F5B-1EAA4F3EB3D9}"/>
              </a:ext>
            </a:extLst>
          </p:cNvPr>
          <p:cNvSpPr>
            <a:spLocks noGrp="1"/>
          </p:cNvSpPr>
          <p:nvPr>
            <p:ph type="pic" sz="quarter" idx="46"/>
          </p:nvPr>
        </p:nvSpPr>
        <p:spPr>
          <a:xfrm>
            <a:off x="2033984" y="1717713"/>
            <a:ext cx="2022081" cy="1704862"/>
          </a:xfrm>
          <a:custGeom>
            <a:avLst/>
            <a:gdLst>
              <a:gd name="connsiteX0" fmla="*/ 0 w 4044689"/>
              <a:gd name="connsiteY0" fmla="*/ 0 h 3409723"/>
              <a:gd name="connsiteX1" fmla="*/ 4044689 w 4044689"/>
              <a:gd name="connsiteY1" fmla="*/ 0 h 3409723"/>
              <a:gd name="connsiteX2" fmla="*/ 4044689 w 4044689"/>
              <a:gd name="connsiteY2" fmla="*/ 3409723 h 3409723"/>
              <a:gd name="connsiteX3" fmla="*/ 0 w 4044689"/>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89" h="3409723">
                <a:moveTo>
                  <a:pt x="0" y="0"/>
                </a:moveTo>
                <a:lnTo>
                  <a:pt x="4044689" y="0"/>
                </a:lnTo>
                <a:lnTo>
                  <a:pt x="4044689"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23" name="Picture Placeholder 122">
            <a:extLst>
              <a:ext uri="{FF2B5EF4-FFF2-40B4-BE49-F238E27FC236}">
                <a16:creationId xmlns:a16="http://schemas.microsoft.com/office/drawing/2014/main" id="{676C95BA-1B92-4AF1-A0AD-7D39D1802849}"/>
              </a:ext>
            </a:extLst>
          </p:cNvPr>
          <p:cNvSpPr>
            <a:spLocks noGrp="1"/>
          </p:cNvSpPr>
          <p:nvPr>
            <p:ph type="pic" sz="quarter" idx="47"/>
          </p:nvPr>
        </p:nvSpPr>
        <p:spPr>
          <a:xfrm>
            <a:off x="4067968" y="1717713"/>
            <a:ext cx="2022081" cy="1704862"/>
          </a:xfrm>
          <a:custGeom>
            <a:avLst/>
            <a:gdLst>
              <a:gd name="connsiteX0" fmla="*/ 0 w 4044689"/>
              <a:gd name="connsiteY0" fmla="*/ 0 h 3409723"/>
              <a:gd name="connsiteX1" fmla="*/ 4044689 w 4044689"/>
              <a:gd name="connsiteY1" fmla="*/ 0 h 3409723"/>
              <a:gd name="connsiteX2" fmla="*/ 4044689 w 4044689"/>
              <a:gd name="connsiteY2" fmla="*/ 3409723 h 3409723"/>
              <a:gd name="connsiteX3" fmla="*/ 0 w 4044689"/>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89" h="3409723">
                <a:moveTo>
                  <a:pt x="0" y="0"/>
                </a:moveTo>
                <a:lnTo>
                  <a:pt x="4044689" y="0"/>
                </a:lnTo>
                <a:lnTo>
                  <a:pt x="4044689"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24" name="Picture Placeholder 123">
            <a:extLst>
              <a:ext uri="{FF2B5EF4-FFF2-40B4-BE49-F238E27FC236}">
                <a16:creationId xmlns:a16="http://schemas.microsoft.com/office/drawing/2014/main" id="{09B06827-9EF7-4EC9-88E0-7E5D47719289}"/>
              </a:ext>
            </a:extLst>
          </p:cNvPr>
          <p:cNvSpPr>
            <a:spLocks noGrp="1"/>
          </p:cNvSpPr>
          <p:nvPr>
            <p:ph type="pic" sz="quarter" idx="48"/>
          </p:nvPr>
        </p:nvSpPr>
        <p:spPr>
          <a:xfrm>
            <a:off x="6101951" y="1717713"/>
            <a:ext cx="2022081" cy="1704862"/>
          </a:xfrm>
          <a:custGeom>
            <a:avLst/>
            <a:gdLst>
              <a:gd name="connsiteX0" fmla="*/ 0 w 4044689"/>
              <a:gd name="connsiteY0" fmla="*/ 0 h 3409723"/>
              <a:gd name="connsiteX1" fmla="*/ 4044689 w 4044689"/>
              <a:gd name="connsiteY1" fmla="*/ 0 h 3409723"/>
              <a:gd name="connsiteX2" fmla="*/ 4044689 w 4044689"/>
              <a:gd name="connsiteY2" fmla="*/ 3409723 h 3409723"/>
              <a:gd name="connsiteX3" fmla="*/ 0 w 4044689"/>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89" h="3409723">
                <a:moveTo>
                  <a:pt x="0" y="0"/>
                </a:moveTo>
                <a:lnTo>
                  <a:pt x="4044689" y="0"/>
                </a:lnTo>
                <a:lnTo>
                  <a:pt x="4044689"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26" name="Picture Placeholder 125">
            <a:extLst>
              <a:ext uri="{FF2B5EF4-FFF2-40B4-BE49-F238E27FC236}">
                <a16:creationId xmlns:a16="http://schemas.microsoft.com/office/drawing/2014/main" id="{24D86F31-D54B-49AB-BB38-E9ACE3B86956}"/>
              </a:ext>
            </a:extLst>
          </p:cNvPr>
          <p:cNvSpPr>
            <a:spLocks noGrp="1"/>
          </p:cNvSpPr>
          <p:nvPr>
            <p:ph type="pic" sz="quarter" idx="50"/>
          </p:nvPr>
        </p:nvSpPr>
        <p:spPr>
          <a:xfrm>
            <a:off x="10169919" y="1717713"/>
            <a:ext cx="2022082" cy="1704862"/>
          </a:xfrm>
          <a:custGeom>
            <a:avLst/>
            <a:gdLst>
              <a:gd name="connsiteX0" fmla="*/ 0 w 4044690"/>
              <a:gd name="connsiteY0" fmla="*/ 0 h 3409723"/>
              <a:gd name="connsiteX1" fmla="*/ 4044690 w 4044690"/>
              <a:gd name="connsiteY1" fmla="*/ 0 h 3409723"/>
              <a:gd name="connsiteX2" fmla="*/ 4044690 w 4044690"/>
              <a:gd name="connsiteY2" fmla="*/ 3409723 h 3409723"/>
              <a:gd name="connsiteX3" fmla="*/ 0 w 4044690"/>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90" h="3409723">
                <a:moveTo>
                  <a:pt x="0" y="0"/>
                </a:moveTo>
                <a:lnTo>
                  <a:pt x="4044690" y="0"/>
                </a:lnTo>
                <a:lnTo>
                  <a:pt x="4044690"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27" name="Picture Placeholder 126">
            <a:extLst>
              <a:ext uri="{FF2B5EF4-FFF2-40B4-BE49-F238E27FC236}">
                <a16:creationId xmlns:a16="http://schemas.microsoft.com/office/drawing/2014/main" id="{49C7DD07-2040-4ADB-A7E0-F22A03458583}"/>
              </a:ext>
            </a:extLst>
          </p:cNvPr>
          <p:cNvSpPr>
            <a:spLocks noGrp="1"/>
          </p:cNvSpPr>
          <p:nvPr>
            <p:ph type="pic" sz="quarter" idx="51"/>
          </p:nvPr>
        </p:nvSpPr>
        <p:spPr>
          <a:xfrm>
            <a:off x="0" y="3435426"/>
            <a:ext cx="2022081" cy="1704862"/>
          </a:xfrm>
          <a:custGeom>
            <a:avLst/>
            <a:gdLst>
              <a:gd name="connsiteX0" fmla="*/ 0 w 4044689"/>
              <a:gd name="connsiteY0" fmla="*/ 0 h 3409723"/>
              <a:gd name="connsiteX1" fmla="*/ 4044689 w 4044689"/>
              <a:gd name="connsiteY1" fmla="*/ 0 h 3409723"/>
              <a:gd name="connsiteX2" fmla="*/ 4044689 w 4044689"/>
              <a:gd name="connsiteY2" fmla="*/ 3409723 h 3409723"/>
              <a:gd name="connsiteX3" fmla="*/ 0 w 4044689"/>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89" h="3409723">
                <a:moveTo>
                  <a:pt x="0" y="0"/>
                </a:moveTo>
                <a:lnTo>
                  <a:pt x="4044689" y="0"/>
                </a:lnTo>
                <a:lnTo>
                  <a:pt x="4044689"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28" name="Picture Placeholder 127">
            <a:extLst>
              <a:ext uri="{FF2B5EF4-FFF2-40B4-BE49-F238E27FC236}">
                <a16:creationId xmlns:a16="http://schemas.microsoft.com/office/drawing/2014/main" id="{0A16FB21-FEDC-4115-B682-77804B1F1599}"/>
              </a:ext>
            </a:extLst>
          </p:cNvPr>
          <p:cNvSpPr>
            <a:spLocks noGrp="1"/>
          </p:cNvSpPr>
          <p:nvPr>
            <p:ph type="pic" sz="quarter" idx="52"/>
          </p:nvPr>
        </p:nvSpPr>
        <p:spPr>
          <a:xfrm>
            <a:off x="2033984" y="3435426"/>
            <a:ext cx="2022081" cy="1704862"/>
          </a:xfrm>
          <a:custGeom>
            <a:avLst/>
            <a:gdLst>
              <a:gd name="connsiteX0" fmla="*/ 0 w 4044689"/>
              <a:gd name="connsiteY0" fmla="*/ 0 h 3409723"/>
              <a:gd name="connsiteX1" fmla="*/ 4044689 w 4044689"/>
              <a:gd name="connsiteY1" fmla="*/ 0 h 3409723"/>
              <a:gd name="connsiteX2" fmla="*/ 4044689 w 4044689"/>
              <a:gd name="connsiteY2" fmla="*/ 3409723 h 3409723"/>
              <a:gd name="connsiteX3" fmla="*/ 0 w 4044689"/>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89" h="3409723">
                <a:moveTo>
                  <a:pt x="0" y="0"/>
                </a:moveTo>
                <a:lnTo>
                  <a:pt x="4044689" y="0"/>
                </a:lnTo>
                <a:lnTo>
                  <a:pt x="4044689"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30" name="Picture Placeholder 129">
            <a:extLst>
              <a:ext uri="{FF2B5EF4-FFF2-40B4-BE49-F238E27FC236}">
                <a16:creationId xmlns:a16="http://schemas.microsoft.com/office/drawing/2014/main" id="{09FBAFEB-6675-4992-9F59-3CDEEB06C1E2}"/>
              </a:ext>
            </a:extLst>
          </p:cNvPr>
          <p:cNvSpPr>
            <a:spLocks noGrp="1"/>
          </p:cNvSpPr>
          <p:nvPr>
            <p:ph type="pic" sz="quarter" idx="54"/>
          </p:nvPr>
        </p:nvSpPr>
        <p:spPr>
          <a:xfrm>
            <a:off x="6101951" y="3435426"/>
            <a:ext cx="2022081" cy="1704862"/>
          </a:xfrm>
          <a:custGeom>
            <a:avLst/>
            <a:gdLst>
              <a:gd name="connsiteX0" fmla="*/ 0 w 4044689"/>
              <a:gd name="connsiteY0" fmla="*/ 0 h 3409723"/>
              <a:gd name="connsiteX1" fmla="*/ 4044689 w 4044689"/>
              <a:gd name="connsiteY1" fmla="*/ 0 h 3409723"/>
              <a:gd name="connsiteX2" fmla="*/ 4044689 w 4044689"/>
              <a:gd name="connsiteY2" fmla="*/ 3409723 h 3409723"/>
              <a:gd name="connsiteX3" fmla="*/ 0 w 4044689"/>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89" h="3409723">
                <a:moveTo>
                  <a:pt x="0" y="0"/>
                </a:moveTo>
                <a:lnTo>
                  <a:pt x="4044689" y="0"/>
                </a:lnTo>
                <a:lnTo>
                  <a:pt x="4044689"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31" name="Picture Placeholder 130">
            <a:extLst>
              <a:ext uri="{FF2B5EF4-FFF2-40B4-BE49-F238E27FC236}">
                <a16:creationId xmlns:a16="http://schemas.microsoft.com/office/drawing/2014/main" id="{73DE433A-65DB-4D80-BEBA-C0E98C0B13CD}"/>
              </a:ext>
            </a:extLst>
          </p:cNvPr>
          <p:cNvSpPr>
            <a:spLocks noGrp="1"/>
          </p:cNvSpPr>
          <p:nvPr>
            <p:ph type="pic" sz="quarter" idx="55"/>
          </p:nvPr>
        </p:nvSpPr>
        <p:spPr>
          <a:xfrm>
            <a:off x="8135934" y="3435426"/>
            <a:ext cx="2022081" cy="1704862"/>
          </a:xfrm>
          <a:custGeom>
            <a:avLst/>
            <a:gdLst>
              <a:gd name="connsiteX0" fmla="*/ 0 w 4044688"/>
              <a:gd name="connsiteY0" fmla="*/ 0 h 3409723"/>
              <a:gd name="connsiteX1" fmla="*/ 4044688 w 4044688"/>
              <a:gd name="connsiteY1" fmla="*/ 0 h 3409723"/>
              <a:gd name="connsiteX2" fmla="*/ 4044688 w 4044688"/>
              <a:gd name="connsiteY2" fmla="*/ 3409723 h 3409723"/>
              <a:gd name="connsiteX3" fmla="*/ 0 w 4044688"/>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88" h="3409723">
                <a:moveTo>
                  <a:pt x="0" y="0"/>
                </a:moveTo>
                <a:lnTo>
                  <a:pt x="4044688" y="0"/>
                </a:lnTo>
                <a:lnTo>
                  <a:pt x="4044688"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33" name="Picture Placeholder 132">
            <a:extLst>
              <a:ext uri="{FF2B5EF4-FFF2-40B4-BE49-F238E27FC236}">
                <a16:creationId xmlns:a16="http://schemas.microsoft.com/office/drawing/2014/main" id="{1C48A930-F2CC-46AD-B2D2-40758BAF99DC}"/>
              </a:ext>
            </a:extLst>
          </p:cNvPr>
          <p:cNvSpPr>
            <a:spLocks noGrp="1"/>
          </p:cNvSpPr>
          <p:nvPr>
            <p:ph type="pic" sz="quarter" idx="57"/>
          </p:nvPr>
        </p:nvSpPr>
        <p:spPr>
          <a:xfrm>
            <a:off x="0" y="5153139"/>
            <a:ext cx="2022081" cy="1704862"/>
          </a:xfrm>
          <a:custGeom>
            <a:avLst/>
            <a:gdLst>
              <a:gd name="connsiteX0" fmla="*/ 0 w 4044689"/>
              <a:gd name="connsiteY0" fmla="*/ 0 h 3409723"/>
              <a:gd name="connsiteX1" fmla="*/ 4044689 w 4044689"/>
              <a:gd name="connsiteY1" fmla="*/ 0 h 3409723"/>
              <a:gd name="connsiteX2" fmla="*/ 4044689 w 4044689"/>
              <a:gd name="connsiteY2" fmla="*/ 3409723 h 3409723"/>
              <a:gd name="connsiteX3" fmla="*/ 0 w 4044689"/>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89" h="3409723">
                <a:moveTo>
                  <a:pt x="0" y="0"/>
                </a:moveTo>
                <a:lnTo>
                  <a:pt x="4044689" y="0"/>
                </a:lnTo>
                <a:lnTo>
                  <a:pt x="4044689"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35" name="Picture Placeholder 134">
            <a:extLst>
              <a:ext uri="{FF2B5EF4-FFF2-40B4-BE49-F238E27FC236}">
                <a16:creationId xmlns:a16="http://schemas.microsoft.com/office/drawing/2014/main" id="{FF796C8D-5331-4731-A404-B7B2D5A9E529}"/>
              </a:ext>
            </a:extLst>
          </p:cNvPr>
          <p:cNvSpPr>
            <a:spLocks noGrp="1"/>
          </p:cNvSpPr>
          <p:nvPr>
            <p:ph type="pic" sz="quarter" idx="59"/>
          </p:nvPr>
        </p:nvSpPr>
        <p:spPr>
          <a:xfrm>
            <a:off x="4067968" y="5153139"/>
            <a:ext cx="2022081" cy="1704862"/>
          </a:xfrm>
          <a:custGeom>
            <a:avLst/>
            <a:gdLst>
              <a:gd name="connsiteX0" fmla="*/ 0 w 4044689"/>
              <a:gd name="connsiteY0" fmla="*/ 0 h 3409723"/>
              <a:gd name="connsiteX1" fmla="*/ 4044689 w 4044689"/>
              <a:gd name="connsiteY1" fmla="*/ 0 h 3409723"/>
              <a:gd name="connsiteX2" fmla="*/ 4044689 w 4044689"/>
              <a:gd name="connsiteY2" fmla="*/ 3409723 h 3409723"/>
              <a:gd name="connsiteX3" fmla="*/ 0 w 4044689"/>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89" h="3409723">
                <a:moveTo>
                  <a:pt x="0" y="0"/>
                </a:moveTo>
                <a:lnTo>
                  <a:pt x="4044689" y="0"/>
                </a:lnTo>
                <a:lnTo>
                  <a:pt x="4044689"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36" name="Picture Placeholder 135">
            <a:extLst>
              <a:ext uri="{FF2B5EF4-FFF2-40B4-BE49-F238E27FC236}">
                <a16:creationId xmlns:a16="http://schemas.microsoft.com/office/drawing/2014/main" id="{7F0BA582-E839-40B1-9A4B-DFE0D1A9D75F}"/>
              </a:ext>
            </a:extLst>
          </p:cNvPr>
          <p:cNvSpPr>
            <a:spLocks noGrp="1"/>
          </p:cNvSpPr>
          <p:nvPr>
            <p:ph type="pic" sz="quarter" idx="60"/>
          </p:nvPr>
        </p:nvSpPr>
        <p:spPr>
          <a:xfrm>
            <a:off x="6101951" y="5153139"/>
            <a:ext cx="2022081" cy="1704862"/>
          </a:xfrm>
          <a:custGeom>
            <a:avLst/>
            <a:gdLst>
              <a:gd name="connsiteX0" fmla="*/ 0 w 4044689"/>
              <a:gd name="connsiteY0" fmla="*/ 0 h 3409723"/>
              <a:gd name="connsiteX1" fmla="*/ 4044689 w 4044689"/>
              <a:gd name="connsiteY1" fmla="*/ 0 h 3409723"/>
              <a:gd name="connsiteX2" fmla="*/ 4044689 w 4044689"/>
              <a:gd name="connsiteY2" fmla="*/ 3409723 h 3409723"/>
              <a:gd name="connsiteX3" fmla="*/ 0 w 4044689"/>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89" h="3409723">
                <a:moveTo>
                  <a:pt x="0" y="0"/>
                </a:moveTo>
                <a:lnTo>
                  <a:pt x="4044689" y="0"/>
                </a:lnTo>
                <a:lnTo>
                  <a:pt x="4044689"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39" name="Picture Placeholder 138">
            <a:extLst>
              <a:ext uri="{FF2B5EF4-FFF2-40B4-BE49-F238E27FC236}">
                <a16:creationId xmlns:a16="http://schemas.microsoft.com/office/drawing/2014/main" id="{9376C177-5763-401A-9E03-56709766AA9F}"/>
              </a:ext>
            </a:extLst>
          </p:cNvPr>
          <p:cNvSpPr>
            <a:spLocks noGrp="1"/>
          </p:cNvSpPr>
          <p:nvPr>
            <p:ph type="pic" sz="quarter" idx="62"/>
          </p:nvPr>
        </p:nvSpPr>
        <p:spPr>
          <a:xfrm>
            <a:off x="10169919" y="5153139"/>
            <a:ext cx="2022082" cy="1704862"/>
          </a:xfrm>
          <a:custGeom>
            <a:avLst/>
            <a:gdLst>
              <a:gd name="connsiteX0" fmla="*/ 0 w 4044690"/>
              <a:gd name="connsiteY0" fmla="*/ 0 h 3409723"/>
              <a:gd name="connsiteX1" fmla="*/ 4044690 w 4044690"/>
              <a:gd name="connsiteY1" fmla="*/ 0 h 3409723"/>
              <a:gd name="connsiteX2" fmla="*/ 4044690 w 4044690"/>
              <a:gd name="connsiteY2" fmla="*/ 3409723 h 3409723"/>
              <a:gd name="connsiteX3" fmla="*/ 0 w 4044690"/>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90" h="3409723">
                <a:moveTo>
                  <a:pt x="0" y="0"/>
                </a:moveTo>
                <a:lnTo>
                  <a:pt x="4044690" y="0"/>
                </a:lnTo>
                <a:lnTo>
                  <a:pt x="4044690"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2574239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withEffect">
                                  <p:stCondLst>
                                    <p:cond delay="0"/>
                                  </p:stCondLst>
                                  <p:childTnLst>
                                    <p:set>
                                      <p:cBhvr>
                                        <p:cTn id="6" dur="1" fill="hold">
                                          <p:stCondLst>
                                            <p:cond delay="0"/>
                                          </p:stCondLst>
                                        </p:cTn>
                                        <p:tgtEl>
                                          <p:spTgt spid="130"/>
                                        </p:tgtEl>
                                        <p:attrNameLst>
                                          <p:attrName>style.visibility</p:attrName>
                                        </p:attrNameLst>
                                      </p:cBhvr>
                                      <p:to>
                                        <p:strVal val="visible"/>
                                      </p:to>
                                    </p:set>
                                    <p:anim calcmode="lin" valueType="num">
                                      <p:cBhvr>
                                        <p:cTn id="7" dur="500" fill="hold"/>
                                        <p:tgtEl>
                                          <p:spTgt spid="130"/>
                                        </p:tgtEl>
                                        <p:attrNameLst>
                                          <p:attrName>ppt_w</p:attrName>
                                        </p:attrNameLst>
                                      </p:cBhvr>
                                      <p:tavLst>
                                        <p:tav tm="0">
                                          <p:val>
                                            <p:strVal val="4/3*#ppt_w"/>
                                          </p:val>
                                        </p:tav>
                                        <p:tav tm="100000">
                                          <p:val>
                                            <p:strVal val="#ppt_w"/>
                                          </p:val>
                                        </p:tav>
                                      </p:tavLst>
                                    </p:anim>
                                    <p:anim calcmode="lin" valueType="num">
                                      <p:cBhvr>
                                        <p:cTn id="8" dur="500" fill="hold"/>
                                        <p:tgtEl>
                                          <p:spTgt spid="130"/>
                                        </p:tgtEl>
                                        <p:attrNameLst>
                                          <p:attrName>ppt_h</p:attrName>
                                        </p:attrNameLst>
                                      </p:cBhvr>
                                      <p:tavLst>
                                        <p:tav tm="0">
                                          <p:val>
                                            <p:strVal val="4/3*#ppt_h"/>
                                          </p:val>
                                        </p:tav>
                                        <p:tav tm="100000">
                                          <p:val>
                                            <p:strVal val="#ppt_h"/>
                                          </p:val>
                                        </p:tav>
                                      </p:tavLst>
                                    </p:anim>
                                  </p:childTnLst>
                                </p:cTn>
                              </p:par>
                              <p:par>
                                <p:cTn id="9" presetID="23" presetClass="entr" presetSubtype="288" fill="hold" grpId="0" nodeType="withEffect">
                                  <p:stCondLst>
                                    <p:cond delay="100"/>
                                  </p:stCondLst>
                                  <p:childTnLst>
                                    <p:set>
                                      <p:cBhvr>
                                        <p:cTn id="10" dur="1" fill="hold">
                                          <p:stCondLst>
                                            <p:cond delay="0"/>
                                          </p:stCondLst>
                                        </p:cTn>
                                        <p:tgtEl>
                                          <p:spTgt spid="124"/>
                                        </p:tgtEl>
                                        <p:attrNameLst>
                                          <p:attrName>style.visibility</p:attrName>
                                        </p:attrNameLst>
                                      </p:cBhvr>
                                      <p:to>
                                        <p:strVal val="visible"/>
                                      </p:to>
                                    </p:set>
                                    <p:anim calcmode="lin" valueType="num">
                                      <p:cBhvr>
                                        <p:cTn id="11" dur="500" fill="hold"/>
                                        <p:tgtEl>
                                          <p:spTgt spid="124"/>
                                        </p:tgtEl>
                                        <p:attrNameLst>
                                          <p:attrName>ppt_w</p:attrName>
                                        </p:attrNameLst>
                                      </p:cBhvr>
                                      <p:tavLst>
                                        <p:tav tm="0">
                                          <p:val>
                                            <p:strVal val="4/3*#ppt_w"/>
                                          </p:val>
                                        </p:tav>
                                        <p:tav tm="100000">
                                          <p:val>
                                            <p:strVal val="#ppt_w"/>
                                          </p:val>
                                        </p:tav>
                                      </p:tavLst>
                                    </p:anim>
                                    <p:anim calcmode="lin" valueType="num">
                                      <p:cBhvr>
                                        <p:cTn id="12" dur="500" fill="hold"/>
                                        <p:tgtEl>
                                          <p:spTgt spid="124"/>
                                        </p:tgtEl>
                                        <p:attrNameLst>
                                          <p:attrName>ppt_h</p:attrName>
                                        </p:attrNameLst>
                                      </p:cBhvr>
                                      <p:tavLst>
                                        <p:tav tm="0">
                                          <p:val>
                                            <p:strVal val="4/3*#ppt_h"/>
                                          </p:val>
                                        </p:tav>
                                        <p:tav tm="100000">
                                          <p:val>
                                            <p:strVal val="#ppt_h"/>
                                          </p:val>
                                        </p:tav>
                                      </p:tavLst>
                                    </p:anim>
                                  </p:childTnLst>
                                </p:cTn>
                              </p:par>
                              <p:par>
                                <p:cTn id="13" presetID="23" presetClass="entr" presetSubtype="288" fill="hold" grpId="0" nodeType="withEffect">
                                  <p:stCondLst>
                                    <p:cond delay="200"/>
                                  </p:stCondLst>
                                  <p:childTnLst>
                                    <p:set>
                                      <p:cBhvr>
                                        <p:cTn id="14" dur="1" fill="hold">
                                          <p:stCondLst>
                                            <p:cond delay="0"/>
                                          </p:stCondLst>
                                        </p:cTn>
                                        <p:tgtEl>
                                          <p:spTgt spid="123"/>
                                        </p:tgtEl>
                                        <p:attrNameLst>
                                          <p:attrName>style.visibility</p:attrName>
                                        </p:attrNameLst>
                                      </p:cBhvr>
                                      <p:to>
                                        <p:strVal val="visible"/>
                                      </p:to>
                                    </p:set>
                                    <p:anim calcmode="lin" valueType="num">
                                      <p:cBhvr>
                                        <p:cTn id="15" dur="500" fill="hold"/>
                                        <p:tgtEl>
                                          <p:spTgt spid="123"/>
                                        </p:tgtEl>
                                        <p:attrNameLst>
                                          <p:attrName>ppt_w</p:attrName>
                                        </p:attrNameLst>
                                      </p:cBhvr>
                                      <p:tavLst>
                                        <p:tav tm="0">
                                          <p:val>
                                            <p:strVal val="4/3*#ppt_w"/>
                                          </p:val>
                                        </p:tav>
                                        <p:tav tm="100000">
                                          <p:val>
                                            <p:strVal val="#ppt_w"/>
                                          </p:val>
                                        </p:tav>
                                      </p:tavLst>
                                    </p:anim>
                                    <p:anim calcmode="lin" valueType="num">
                                      <p:cBhvr>
                                        <p:cTn id="16" dur="500" fill="hold"/>
                                        <p:tgtEl>
                                          <p:spTgt spid="123"/>
                                        </p:tgtEl>
                                        <p:attrNameLst>
                                          <p:attrName>ppt_h</p:attrName>
                                        </p:attrNameLst>
                                      </p:cBhvr>
                                      <p:tavLst>
                                        <p:tav tm="0">
                                          <p:val>
                                            <p:strVal val="4/3*#ppt_h"/>
                                          </p:val>
                                        </p:tav>
                                        <p:tav tm="100000">
                                          <p:val>
                                            <p:strVal val="#ppt_h"/>
                                          </p:val>
                                        </p:tav>
                                      </p:tavLst>
                                    </p:anim>
                                  </p:childTnLst>
                                </p:cTn>
                              </p:par>
                              <p:par>
                                <p:cTn id="17" presetID="23" presetClass="entr" presetSubtype="288" fill="hold" grpId="0" nodeType="withEffect">
                                  <p:stCondLst>
                                    <p:cond delay="300"/>
                                  </p:stCondLst>
                                  <p:childTnLst>
                                    <p:set>
                                      <p:cBhvr>
                                        <p:cTn id="18" dur="1" fill="hold">
                                          <p:stCondLst>
                                            <p:cond delay="0"/>
                                          </p:stCondLst>
                                        </p:cTn>
                                        <p:tgtEl>
                                          <p:spTgt spid="122"/>
                                        </p:tgtEl>
                                        <p:attrNameLst>
                                          <p:attrName>style.visibility</p:attrName>
                                        </p:attrNameLst>
                                      </p:cBhvr>
                                      <p:to>
                                        <p:strVal val="visible"/>
                                      </p:to>
                                    </p:set>
                                    <p:anim calcmode="lin" valueType="num">
                                      <p:cBhvr>
                                        <p:cTn id="19" dur="500" fill="hold"/>
                                        <p:tgtEl>
                                          <p:spTgt spid="122"/>
                                        </p:tgtEl>
                                        <p:attrNameLst>
                                          <p:attrName>ppt_w</p:attrName>
                                        </p:attrNameLst>
                                      </p:cBhvr>
                                      <p:tavLst>
                                        <p:tav tm="0">
                                          <p:val>
                                            <p:strVal val="4/3*#ppt_w"/>
                                          </p:val>
                                        </p:tav>
                                        <p:tav tm="100000">
                                          <p:val>
                                            <p:strVal val="#ppt_w"/>
                                          </p:val>
                                        </p:tav>
                                      </p:tavLst>
                                    </p:anim>
                                    <p:anim calcmode="lin" valueType="num">
                                      <p:cBhvr>
                                        <p:cTn id="20" dur="500" fill="hold"/>
                                        <p:tgtEl>
                                          <p:spTgt spid="122"/>
                                        </p:tgtEl>
                                        <p:attrNameLst>
                                          <p:attrName>ppt_h</p:attrName>
                                        </p:attrNameLst>
                                      </p:cBhvr>
                                      <p:tavLst>
                                        <p:tav tm="0">
                                          <p:val>
                                            <p:strVal val="4/3*#ppt_h"/>
                                          </p:val>
                                        </p:tav>
                                        <p:tav tm="100000">
                                          <p:val>
                                            <p:strVal val="#ppt_h"/>
                                          </p:val>
                                        </p:tav>
                                      </p:tavLst>
                                    </p:anim>
                                  </p:childTnLst>
                                </p:cTn>
                              </p:par>
                              <p:par>
                                <p:cTn id="21" presetID="23" presetClass="entr" presetSubtype="288" fill="hold" grpId="0" nodeType="withEffect">
                                  <p:stCondLst>
                                    <p:cond delay="400"/>
                                  </p:stCondLst>
                                  <p:childTnLst>
                                    <p:set>
                                      <p:cBhvr>
                                        <p:cTn id="22" dur="1" fill="hold">
                                          <p:stCondLst>
                                            <p:cond delay="0"/>
                                          </p:stCondLst>
                                        </p:cTn>
                                        <p:tgtEl>
                                          <p:spTgt spid="128"/>
                                        </p:tgtEl>
                                        <p:attrNameLst>
                                          <p:attrName>style.visibility</p:attrName>
                                        </p:attrNameLst>
                                      </p:cBhvr>
                                      <p:to>
                                        <p:strVal val="visible"/>
                                      </p:to>
                                    </p:set>
                                    <p:anim calcmode="lin" valueType="num">
                                      <p:cBhvr>
                                        <p:cTn id="23" dur="500" fill="hold"/>
                                        <p:tgtEl>
                                          <p:spTgt spid="128"/>
                                        </p:tgtEl>
                                        <p:attrNameLst>
                                          <p:attrName>ppt_w</p:attrName>
                                        </p:attrNameLst>
                                      </p:cBhvr>
                                      <p:tavLst>
                                        <p:tav tm="0">
                                          <p:val>
                                            <p:strVal val="4/3*#ppt_w"/>
                                          </p:val>
                                        </p:tav>
                                        <p:tav tm="100000">
                                          <p:val>
                                            <p:strVal val="#ppt_w"/>
                                          </p:val>
                                        </p:tav>
                                      </p:tavLst>
                                    </p:anim>
                                    <p:anim calcmode="lin" valueType="num">
                                      <p:cBhvr>
                                        <p:cTn id="24" dur="500" fill="hold"/>
                                        <p:tgtEl>
                                          <p:spTgt spid="128"/>
                                        </p:tgtEl>
                                        <p:attrNameLst>
                                          <p:attrName>ppt_h</p:attrName>
                                        </p:attrNameLst>
                                      </p:cBhvr>
                                      <p:tavLst>
                                        <p:tav tm="0">
                                          <p:val>
                                            <p:strVal val="4/3*#ppt_h"/>
                                          </p:val>
                                        </p:tav>
                                        <p:tav tm="100000">
                                          <p:val>
                                            <p:strVal val="#ppt_h"/>
                                          </p:val>
                                        </p:tav>
                                      </p:tavLst>
                                    </p:anim>
                                  </p:childTnLst>
                                </p:cTn>
                              </p:par>
                              <p:par>
                                <p:cTn id="25" presetID="23" presetClass="entr" presetSubtype="288" fill="hold" grpId="0" nodeType="withEffect">
                                  <p:stCondLst>
                                    <p:cond delay="500"/>
                                  </p:stCondLst>
                                  <p:childTnLst>
                                    <p:set>
                                      <p:cBhvr>
                                        <p:cTn id="26" dur="1" fill="hold">
                                          <p:stCondLst>
                                            <p:cond delay="0"/>
                                          </p:stCondLst>
                                        </p:cTn>
                                        <p:tgtEl>
                                          <p:spTgt spid="135"/>
                                        </p:tgtEl>
                                        <p:attrNameLst>
                                          <p:attrName>style.visibility</p:attrName>
                                        </p:attrNameLst>
                                      </p:cBhvr>
                                      <p:to>
                                        <p:strVal val="visible"/>
                                      </p:to>
                                    </p:set>
                                    <p:anim calcmode="lin" valueType="num">
                                      <p:cBhvr>
                                        <p:cTn id="27" dur="500" fill="hold"/>
                                        <p:tgtEl>
                                          <p:spTgt spid="135"/>
                                        </p:tgtEl>
                                        <p:attrNameLst>
                                          <p:attrName>ppt_w</p:attrName>
                                        </p:attrNameLst>
                                      </p:cBhvr>
                                      <p:tavLst>
                                        <p:tav tm="0">
                                          <p:val>
                                            <p:strVal val="4/3*#ppt_w"/>
                                          </p:val>
                                        </p:tav>
                                        <p:tav tm="100000">
                                          <p:val>
                                            <p:strVal val="#ppt_w"/>
                                          </p:val>
                                        </p:tav>
                                      </p:tavLst>
                                    </p:anim>
                                    <p:anim calcmode="lin" valueType="num">
                                      <p:cBhvr>
                                        <p:cTn id="28" dur="500" fill="hold"/>
                                        <p:tgtEl>
                                          <p:spTgt spid="135"/>
                                        </p:tgtEl>
                                        <p:attrNameLst>
                                          <p:attrName>ppt_h</p:attrName>
                                        </p:attrNameLst>
                                      </p:cBhvr>
                                      <p:tavLst>
                                        <p:tav tm="0">
                                          <p:val>
                                            <p:strVal val="4/3*#ppt_h"/>
                                          </p:val>
                                        </p:tav>
                                        <p:tav tm="100000">
                                          <p:val>
                                            <p:strVal val="#ppt_h"/>
                                          </p:val>
                                        </p:tav>
                                      </p:tavLst>
                                    </p:anim>
                                  </p:childTnLst>
                                </p:cTn>
                              </p:par>
                              <p:par>
                                <p:cTn id="29" presetID="23" presetClass="entr" presetSubtype="288" fill="hold" grpId="0" nodeType="withEffect">
                                  <p:stCondLst>
                                    <p:cond delay="600"/>
                                  </p:stCondLst>
                                  <p:childTnLst>
                                    <p:set>
                                      <p:cBhvr>
                                        <p:cTn id="30" dur="1" fill="hold">
                                          <p:stCondLst>
                                            <p:cond delay="0"/>
                                          </p:stCondLst>
                                        </p:cTn>
                                        <p:tgtEl>
                                          <p:spTgt spid="136"/>
                                        </p:tgtEl>
                                        <p:attrNameLst>
                                          <p:attrName>style.visibility</p:attrName>
                                        </p:attrNameLst>
                                      </p:cBhvr>
                                      <p:to>
                                        <p:strVal val="visible"/>
                                      </p:to>
                                    </p:set>
                                    <p:anim calcmode="lin" valueType="num">
                                      <p:cBhvr>
                                        <p:cTn id="31" dur="500" fill="hold"/>
                                        <p:tgtEl>
                                          <p:spTgt spid="136"/>
                                        </p:tgtEl>
                                        <p:attrNameLst>
                                          <p:attrName>ppt_w</p:attrName>
                                        </p:attrNameLst>
                                      </p:cBhvr>
                                      <p:tavLst>
                                        <p:tav tm="0">
                                          <p:val>
                                            <p:strVal val="4/3*#ppt_w"/>
                                          </p:val>
                                        </p:tav>
                                        <p:tav tm="100000">
                                          <p:val>
                                            <p:strVal val="#ppt_w"/>
                                          </p:val>
                                        </p:tav>
                                      </p:tavLst>
                                    </p:anim>
                                    <p:anim calcmode="lin" valueType="num">
                                      <p:cBhvr>
                                        <p:cTn id="32" dur="500" fill="hold"/>
                                        <p:tgtEl>
                                          <p:spTgt spid="136"/>
                                        </p:tgtEl>
                                        <p:attrNameLst>
                                          <p:attrName>ppt_h</p:attrName>
                                        </p:attrNameLst>
                                      </p:cBhvr>
                                      <p:tavLst>
                                        <p:tav tm="0">
                                          <p:val>
                                            <p:strVal val="4/3*#ppt_h"/>
                                          </p:val>
                                        </p:tav>
                                        <p:tav tm="100000">
                                          <p:val>
                                            <p:strVal val="#ppt_h"/>
                                          </p:val>
                                        </p:tav>
                                      </p:tavLst>
                                    </p:anim>
                                  </p:childTnLst>
                                </p:cTn>
                              </p:par>
                              <p:par>
                                <p:cTn id="33" presetID="23" presetClass="entr" presetSubtype="288" fill="hold" grpId="0" nodeType="withEffect">
                                  <p:stCondLst>
                                    <p:cond delay="700"/>
                                  </p:stCondLst>
                                  <p:childTnLst>
                                    <p:set>
                                      <p:cBhvr>
                                        <p:cTn id="34" dur="1" fill="hold">
                                          <p:stCondLst>
                                            <p:cond delay="0"/>
                                          </p:stCondLst>
                                        </p:cTn>
                                        <p:tgtEl>
                                          <p:spTgt spid="131"/>
                                        </p:tgtEl>
                                        <p:attrNameLst>
                                          <p:attrName>style.visibility</p:attrName>
                                        </p:attrNameLst>
                                      </p:cBhvr>
                                      <p:to>
                                        <p:strVal val="visible"/>
                                      </p:to>
                                    </p:set>
                                    <p:anim calcmode="lin" valueType="num">
                                      <p:cBhvr>
                                        <p:cTn id="35" dur="500" fill="hold"/>
                                        <p:tgtEl>
                                          <p:spTgt spid="131"/>
                                        </p:tgtEl>
                                        <p:attrNameLst>
                                          <p:attrName>ppt_w</p:attrName>
                                        </p:attrNameLst>
                                      </p:cBhvr>
                                      <p:tavLst>
                                        <p:tav tm="0">
                                          <p:val>
                                            <p:strVal val="4/3*#ppt_w"/>
                                          </p:val>
                                        </p:tav>
                                        <p:tav tm="100000">
                                          <p:val>
                                            <p:strVal val="#ppt_w"/>
                                          </p:val>
                                        </p:tav>
                                      </p:tavLst>
                                    </p:anim>
                                    <p:anim calcmode="lin" valueType="num">
                                      <p:cBhvr>
                                        <p:cTn id="36" dur="500" fill="hold"/>
                                        <p:tgtEl>
                                          <p:spTgt spid="131"/>
                                        </p:tgtEl>
                                        <p:attrNameLst>
                                          <p:attrName>ppt_h</p:attrName>
                                        </p:attrNameLst>
                                      </p:cBhvr>
                                      <p:tavLst>
                                        <p:tav tm="0">
                                          <p:val>
                                            <p:strVal val="4/3*#ppt_h"/>
                                          </p:val>
                                        </p:tav>
                                        <p:tav tm="100000">
                                          <p:val>
                                            <p:strVal val="#ppt_h"/>
                                          </p:val>
                                        </p:tav>
                                      </p:tavLst>
                                    </p:anim>
                                  </p:childTnLst>
                                </p:cTn>
                              </p:par>
                              <p:par>
                                <p:cTn id="37" presetID="23" presetClass="entr" presetSubtype="288" fill="hold" grpId="0" nodeType="withEffect">
                                  <p:stCondLst>
                                    <p:cond delay="800"/>
                                  </p:stCondLst>
                                  <p:childTnLst>
                                    <p:set>
                                      <p:cBhvr>
                                        <p:cTn id="38" dur="1" fill="hold">
                                          <p:stCondLst>
                                            <p:cond delay="0"/>
                                          </p:stCondLst>
                                        </p:cTn>
                                        <p:tgtEl>
                                          <p:spTgt spid="118"/>
                                        </p:tgtEl>
                                        <p:attrNameLst>
                                          <p:attrName>style.visibility</p:attrName>
                                        </p:attrNameLst>
                                      </p:cBhvr>
                                      <p:to>
                                        <p:strVal val="visible"/>
                                      </p:to>
                                    </p:set>
                                    <p:anim calcmode="lin" valueType="num">
                                      <p:cBhvr>
                                        <p:cTn id="39" dur="500" fill="hold"/>
                                        <p:tgtEl>
                                          <p:spTgt spid="118"/>
                                        </p:tgtEl>
                                        <p:attrNameLst>
                                          <p:attrName>ppt_w</p:attrName>
                                        </p:attrNameLst>
                                      </p:cBhvr>
                                      <p:tavLst>
                                        <p:tav tm="0">
                                          <p:val>
                                            <p:strVal val="4/3*#ppt_w"/>
                                          </p:val>
                                        </p:tav>
                                        <p:tav tm="100000">
                                          <p:val>
                                            <p:strVal val="#ppt_w"/>
                                          </p:val>
                                        </p:tav>
                                      </p:tavLst>
                                    </p:anim>
                                    <p:anim calcmode="lin" valueType="num">
                                      <p:cBhvr>
                                        <p:cTn id="40" dur="500" fill="hold"/>
                                        <p:tgtEl>
                                          <p:spTgt spid="118"/>
                                        </p:tgtEl>
                                        <p:attrNameLst>
                                          <p:attrName>ppt_h</p:attrName>
                                        </p:attrNameLst>
                                      </p:cBhvr>
                                      <p:tavLst>
                                        <p:tav tm="0">
                                          <p:val>
                                            <p:strVal val="4/3*#ppt_h"/>
                                          </p:val>
                                        </p:tav>
                                        <p:tav tm="100000">
                                          <p:val>
                                            <p:strVal val="#ppt_h"/>
                                          </p:val>
                                        </p:tav>
                                      </p:tavLst>
                                    </p:anim>
                                  </p:childTnLst>
                                </p:cTn>
                              </p:par>
                              <p:par>
                                <p:cTn id="41" presetID="23" presetClass="entr" presetSubtype="288" fill="hold" grpId="0" nodeType="withEffect">
                                  <p:stCondLst>
                                    <p:cond delay="900"/>
                                  </p:stCondLst>
                                  <p:childTnLst>
                                    <p:set>
                                      <p:cBhvr>
                                        <p:cTn id="42" dur="1" fill="hold">
                                          <p:stCondLst>
                                            <p:cond delay="0"/>
                                          </p:stCondLst>
                                        </p:cTn>
                                        <p:tgtEl>
                                          <p:spTgt spid="116"/>
                                        </p:tgtEl>
                                        <p:attrNameLst>
                                          <p:attrName>style.visibility</p:attrName>
                                        </p:attrNameLst>
                                      </p:cBhvr>
                                      <p:to>
                                        <p:strVal val="visible"/>
                                      </p:to>
                                    </p:set>
                                    <p:anim calcmode="lin" valueType="num">
                                      <p:cBhvr>
                                        <p:cTn id="43" dur="500" fill="hold"/>
                                        <p:tgtEl>
                                          <p:spTgt spid="116"/>
                                        </p:tgtEl>
                                        <p:attrNameLst>
                                          <p:attrName>ppt_w</p:attrName>
                                        </p:attrNameLst>
                                      </p:cBhvr>
                                      <p:tavLst>
                                        <p:tav tm="0">
                                          <p:val>
                                            <p:strVal val="4/3*#ppt_w"/>
                                          </p:val>
                                        </p:tav>
                                        <p:tav tm="100000">
                                          <p:val>
                                            <p:strVal val="#ppt_w"/>
                                          </p:val>
                                        </p:tav>
                                      </p:tavLst>
                                    </p:anim>
                                    <p:anim calcmode="lin" valueType="num">
                                      <p:cBhvr>
                                        <p:cTn id="44" dur="500" fill="hold"/>
                                        <p:tgtEl>
                                          <p:spTgt spid="116"/>
                                        </p:tgtEl>
                                        <p:attrNameLst>
                                          <p:attrName>ppt_h</p:attrName>
                                        </p:attrNameLst>
                                      </p:cBhvr>
                                      <p:tavLst>
                                        <p:tav tm="0">
                                          <p:val>
                                            <p:strVal val="4/3*#ppt_h"/>
                                          </p:val>
                                        </p:tav>
                                        <p:tav tm="100000">
                                          <p:val>
                                            <p:strVal val="#ppt_h"/>
                                          </p:val>
                                        </p:tav>
                                      </p:tavLst>
                                    </p:anim>
                                  </p:childTnLst>
                                </p:cTn>
                              </p:par>
                              <p:par>
                                <p:cTn id="45" presetID="23" presetClass="entr" presetSubtype="288" fill="hold" grpId="0" nodeType="withEffect">
                                  <p:stCondLst>
                                    <p:cond delay="1000"/>
                                  </p:stCondLst>
                                  <p:childTnLst>
                                    <p:set>
                                      <p:cBhvr>
                                        <p:cTn id="46" dur="1" fill="hold">
                                          <p:stCondLst>
                                            <p:cond delay="0"/>
                                          </p:stCondLst>
                                        </p:cTn>
                                        <p:tgtEl>
                                          <p:spTgt spid="115"/>
                                        </p:tgtEl>
                                        <p:attrNameLst>
                                          <p:attrName>style.visibility</p:attrName>
                                        </p:attrNameLst>
                                      </p:cBhvr>
                                      <p:to>
                                        <p:strVal val="visible"/>
                                      </p:to>
                                    </p:set>
                                    <p:anim calcmode="lin" valueType="num">
                                      <p:cBhvr>
                                        <p:cTn id="47" dur="500" fill="hold"/>
                                        <p:tgtEl>
                                          <p:spTgt spid="115"/>
                                        </p:tgtEl>
                                        <p:attrNameLst>
                                          <p:attrName>ppt_w</p:attrName>
                                        </p:attrNameLst>
                                      </p:cBhvr>
                                      <p:tavLst>
                                        <p:tav tm="0">
                                          <p:val>
                                            <p:strVal val="4/3*#ppt_w"/>
                                          </p:val>
                                        </p:tav>
                                        <p:tav tm="100000">
                                          <p:val>
                                            <p:strVal val="#ppt_w"/>
                                          </p:val>
                                        </p:tav>
                                      </p:tavLst>
                                    </p:anim>
                                    <p:anim calcmode="lin" valueType="num">
                                      <p:cBhvr>
                                        <p:cTn id="48" dur="500" fill="hold"/>
                                        <p:tgtEl>
                                          <p:spTgt spid="115"/>
                                        </p:tgtEl>
                                        <p:attrNameLst>
                                          <p:attrName>ppt_h</p:attrName>
                                        </p:attrNameLst>
                                      </p:cBhvr>
                                      <p:tavLst>
                                        <p:tav tm="0">
                                          <p:val>
                                            <p:strVal val="4/3*#ppt_h"/>
                                          </p:val>
                                        </p:tav>
                                        <p:tav tm="100000">
                                          <p:val>
                                            <p:strVal val="#ppt_h"/>
                                          </p:val>
                                        </p:tav>
                                      </p:tavLst>
                                    </p:anim>
                                  </p:childTnLst>
                                </p:cTn>
                              </p:par>
                              <p:par>
                                <p:cTn id="49" presetID="23" presetClass="entr" presetSubtype="288" fill="hold" grpId="0" nodeType="withEffect">
                                  <p:stCondLst>
                                    <p:cond delay="1100"/>
                                  </p:stCondLst>
                                  <p:childTnLst>
                                    <p:set>
                                      <p:cBhvr>
                                        <p:cTn id="50" dur="1" fill="hold">
                                          <p:stCondLst>
                                            <p:cond delay="0"/>
                                          </p:stCondLst>
                                        </p:cTn>
                                        <p:tgtEl>
                                          <p:spTgt spid="127"/>
                                        </p:tgtEl>
                                        <p:attrNameLst>
                                          <p:attrName>style.visibility</p:attrName>
                                        </p:attrNameLst>
                                      </p:cBhvr>
                                      <p:to>
                                        <p:strVal val="visible"/>
                                      </p:to>
                                    </p:set>
                                    <p:anim calcmode="lin" valueType="num">
                                      <p:cBhvr>
                                        <p:cTn id="51" dur="500" fill="hold"/>
                                        <p:tgtEl>
                                          <p:spTgt spid="127"/>
                                        </p:tgtEl>
                                        <p:attrNameLst>
                                          <p:attrName>ppt_w</p:attrName>
                                        </p:attrNameLst>
                                      </p:cBhvr>
                                      <p:tavLst>
                                        <p:tav tm="0">
                                          <p:val>
                                            <p:strVal val="4/3*#ppt_w"/>
                                          </p:val>
                                        </p:tav>
                                        <p:tav tm="100000">
                                          <p:val>
                                            <p:strVal val="#ppt_w"/>
                                          </p:val>
                                        </p:tav>
                                      </p:tavLst>
                                    </p:anim>
                                    <p:anim calcmode="lin" valueType="num">
                                      <p:cBhvr>
                                        <p:cTn id="52" dur="500" fill="hold"/>
                                        <p:tgtEl>
                                          <p:spTgt spid="127"/>
                                        </p:tgtEl>
                                        <p:attrNameLst>
                                          <p:attrName>ppt_h</p:attrName>
                                        </p:attrNameLst>
                                      </p:cBhvr>
                                      <p:tavLst>
                                        <p:tav tm="0">
                                          <p:val>
                                            <p:strVal val="4/3*#ppt_h"/>
                                          </p:val>
                                        </p:tav>
                                        <p:tav tm="100000">
                                          <p:val>
                                            <p:strVal val="#ppt_h"/>
                                          </p:val>
                                        </p:tav>
                                      </p:tavLst>
                                    </p:anim>
                                  </p:childTnLst>
                                </p:cTn>
                              </p:par>
                              <p:par>
                                <p:cTn id="53" presetID="23" presetClass="entr" presetSubtype="288" fill="hold" grpId="0" nodeType="withEffect">
                                  <p:stCondLst>
                                    <p:cond delay="1200"/>
                                  </p:stCondLst>
                                  <p:childTnLst>
                                    <p:set>
                                      <p:cBhvr>
                                        <p:cTn id="54" dur="1" fill="hold">
                                          <p:stCondLst>
                                            <p:cond delay="0"/>
                                          </p:stCondLst>
                                        </p:cTn>
                                        <p:tgtEl>
                                          <p:spTgt spid="133"/>
                                        </p:tgtEl>
                                        <p:attrNameLst>
                                          <p:attrName>style.visibility</p:attrName>
                                        </p:attrNameLst>
                                      </p:cBhvr>
                                      <p:to>
                                        <p:strVal val="visible"/>
                                      </p:to>
                                    </p:set>
                                    <p:anim calcmode="lin" valueType="num">
                                      <p:cBhvr>
                                        <p:cTn id="55" dur="500" fill="hold"/>
                                        <p:tgtEl>
                                          <p:spTgt spid="133"/>
                                        </p:tgtEl>
                                        <p:attrNameLst>
                                          <p:attrName>ppt_w</p:attrName>
                                        </p:attrNameLst>
                                      </p:cBhvr>
                                      <p:tavLst>
                                        <p:tav tm="0">
                                          <p:val>
                                            <p:strVal val="4/3*#ppt_w"/>
                                          </p:val>
                                        </p:tav>
                                        <p:tav tm="100000">
                                          <p:val>
                                            <p:strVal val="#ppt_w"/>
                                          </p:val>
                                        </p:tav>
                                      </p:tavLst>
                                    </p:anim>
                                    <p:anim calcmode="lin" valueType="num">
                                      <p:cBhvr>
                                        <p:cTn id="56" dur="500" fill="hold"/>
                                        <p:tgtEl>
                                          <p:spTgt spid="133"/>
                                        </p:tgtEl>
                                        <p:attrNameLst>
                                          <p:attrName>ppt_h</p:attrName>
                                        </p:attrNameLst>
                                      </p:cBhvr>
                                      <p:tavLst>
                                        <p:tav tm="0">
                                          <p:val>
                                            <p:strVal val="4/3*#ppt_h"/>
                                          </p:val>
                                        </p:tav>
                                        <p:tav tm="100000">
                                          <p:val>
                                            <p:strVal val="#ppt_h"/>
                                          </p:val>
                                        </p:tav>
                                      </p:tavLst>
                                    </p:anim>
                                  </p:childTnLst>
                                </p:cTn>
                              </p:par>
                              <p:par>
                                <p:cTn id="57" presetID="23" presetClass="entr" presetSubtype="288" fill="hold" grpId="0" nodeType="withEffect">
                                  <p:stCondLst>
                                    <p:cond delay="1300"/>
                                  </p:stCondLst>
                                  <p:childTnLst>
                                    <p:set>
                                      <p:cBhvr>
                                        <p:cTn id="58" dur="1" fill="hold">
                                          <p:stCondLst>
                                            <p:cond delay="0"/>
                                          </p:stCondLst>
                                        </p:cTn>
                                        <p:tgtEl>
                                          <p:spTgt spid="139"/>
                                        </p:tgtEl>
                                        <p:attrNameLst>
                                          <p:attrName>style.visibility</p:attrName>
                                        </p:attrNameLst>
                                      </p:cBhvr>
                                      <p:to>
                                        <p:strVal val="visible"/>
                                      </p:to>
                                    </p:set>
                                    <p:anim calcmode="lin" valueType="num">
                                      <p:cBhvr>
                                        <p:cTn id="59" dur="500" fill="hold"/>
                                        <p:tgtEl>
                                          <p:spTgt spid="139"/>
                                        </p:tgtEl>
                                        <p:attrNameLst>
                                          <p:attrName>ppt_w</p:attrName>
                                        </p:attrNameLst>
                                      </p:cBhvr>
                                      <p:tavLst>
                                        <p:tav tm="0">
                                          <p:val>
                                            <p:strVal val="4/3*#ppt_w"/>
                                          </p:val>
                                        </p:tav>
                                        <p:tav tm="100000">
                                          <p:val>
                                            <p:strVal val="#ppt_w"/>
                                          </p:val>
                                        </p:tav>
                                      </p:tavLst>
                                    </p:anim>
                                    <p:anim calcmode="lin" valueType="num">
                                      <p:cBhvr>
                                        <p:cTn id="60" dur="500" fill="hold"/>
                                        <p:tgtEl>
                                          <p:spTgt spid="139"/>
                                        </p:tgtEl>
                                        <p:attrNameLst>
                                          <p:attrName>ppt_h</p:attrName>
                                        </p:attrNameLst>
                                      </p:cBhvr>
                                      <p:tavLst>
                                        <p:tav tm="0">
                                          <p:val>
                                            <p:strVal val="4/3*#ppt_h"/>
                                          </p:val>
                                        </p:tav>
                                        <p:tav tm="100000">
                                          <p:val>
                                            <p:strVal val="#ppt_h"/>
                                          </p:val>
                                        </p:tav>
                                      </p:tavLst>
                                    </p:anim>
                                  </p:childTnLst>
                                </p:cTn>
                              </p:par>
                              <p:par>
                                <p:cTn id="61" presetID="23" presetClass="entr" presetSubtype="288" fill="hold" grpId="0" nodeType="withEffect">
                                  <p:stCondLst>
                                    <p:cond delay="140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strVal val="4/3*#ppt_w"/>
                                          </p:val>
                                        </p:tav>
                                        <p:tav tm="100000">
                                          <p:val>
                                            <p:strVal val="#ppt_w"/>
                                          </p:val>
                                        </p:tav>
                                      </p:tavLst>
                                    </p:anim>
                                    <p:anim calcmode="lin" valueType="num">
                                      <p:cBhvr>
                                        <p:cTn id="64" dur="500" fill="hold"/>
                                        <p:tgtEl>
                                          <p:spTgt spid="126"/>
                                        </p:tgtEl>
                                        <p:attrNameLst>
                                          <p:attrName>ppt_h</p:attrName>
                                        </p:attrNameLst>
                                      </p:cBhvr>
                                      <p:tavLst>
                                        <p:tav tm="0">
                                          <p:val>
                                            <p:strVal val="4/3*#ppt_h"/>
                                          </p:val>
                                        </p:tav>
                                        <p:tav tm="100000">
                                          <p:val>
                                            <p:strVal val="#ppt_h"/>
                                          </p:val>
                                        </p:tav>
                                      </p:tavLst>
                                    </p:anim>
                                  </p:childTnLst>
                                </p:cTn>
                              </p:par>
                              <p:par>
                                <p:cTn id="65" presetID="23" presetClass="entr" presetSubtype="288" fill="hold" grpId="0" nodeType="withEffect">
                                  <p:stCondLst>
                                    <p:cond delay="1500"/>
                                  </p:stCondLst>
                                  <p:childTnLst>
                                    <p:set>
                                      <p:cBhvr>
                                        <p:cTn id="66" dur="1" fill="hold">
                                          <p:stCondLst>
                                            <p:cond delay="0"/>
                                          </p:stCondLst>
                                        </p:cTn>
                                        <p:tgtEl>
                                          <p:spTgt spid="120"/>
                                        </p:tgtEl>
                                        <p:attrNameLst>
                                          <p:attrName>style.visibility</p:attrName>
                                        </p:attrNameLst>
                                      </p:cBhvr>
                                      <p:to>
                                        <p:strVal val="visible"/>
                                      </p:to>
                                    </p:set>
                                    <p:anim calcmode="lin" valueType="num">
                                      <p:cBhvr>
                                        <p:cTn id="67" dur="500" fill="hold"/>
                                        <p:tgtEl>
                                          <p:spTgt spid="120"/>
                                        </p:tgtEl>
                                        <p:attrNameLst>
                                          <p:attrName>ppt_w</p:attrName>
                                        </p:attrNameLst>
                                      </p:cBhvr>
                                      <p:tavLst>
                                        <p:tav tm="0">
                                          <p:val>
                                            <p:strVal val="4/3*#ppt_w"/>
                                          </p:val>
                                        </p:tav>
                                        <p:tav tm="100000">
                                          <p:val>
                                            <p:strVal val="#ppt_w"/>
                                          </p:val>
                                        </p:tav>
                                      </p:tavLst>
                                    </p:anim>
                                    <p:anim calcmode="lin" valueType="num">
                                      <p:cBhvr>
                                        <p:cTn id="68" dur="500" fill="hold"/>
                                        <p:tgtEl>
                                          <p:spTgt spid="120"/>
                                        </p:tgtEl>
                                        <p:attrNameLst>
                                          <p:attrName>ppt_h</p:attrName>
                                        </p:attrNameLst>
                                      </p:cBhvr>
                                      <p:tavLst>
                                        <p:tav tm="0">
                                          <p:val>
                                            <p:strVal val="4/3*#ppt_h"/>
                                          </p:val>
                                        </p:tav>
                                        <p:tav tm="100000">
                                          <p:val>
                                            <p:strVal val="#ppt_h"/>
                                          </p:val>
                                        </p:tav>
                                      </p:tavLst>
                                    </p:anim>
                                  </p:childTnLst>
                                </p:cTn>
                              </p:par>
                              <p:par>
                                <p:cTn id="69" presetID="23" presetClass="entr" presetSubtype="288" fill="hold" grpId="0" nodeType="withEffect">
                                  <p:stCondLst>
                                    <p:cond delay="1600"/>
                                  </p:stCondLst>
                                  <p:childTnLst>
                                    <p:set>
                                      <p:cBhvr>
                                        <p:cTn id="70" dur="1" fill="hold">
                                          <p:stCondLst>
                                            <p:cond delay="0"/>
                                          </p:stCondLst>
                                        </p:cTn>
                                        <p:tgtEl>
                                          <p:spTgt spid="119"/>
                                        </p:tgtEl>
                                        <p:attrNameLst>
                                          <p:attrName>style.visibility</p:attrName>
                                        </p:attrNameLst>
                                      </p:cBhvr>
                                      <p:to>
                                        <p:strVal val="visible"/>
                                      </p:to>
                                    </p:set>
                                    <p:anim calcmode="lin" valueType="num">
                                      <p:cBhvr>
                                        <p:cTn id="71" dur="500" fill="hold"/>
                                        <p:tgtEl>
                                          <p:spTgt spid="119"/>
                                        </p:tgtEl>
                                        <p:attrNameLst>
                                          <p:attrName>ppt_w</p:attrName>
                                        </p:attrNameLst>
                                      </p:cBhvr>
                                      <p:tavLst>
                                        <p:tav tm="0">
                                          <p:val>
                                            <p:strVal val="4/3*#ppt_w"/>
                                          </p:val>
                                        </p:tav>
                                        <p:tav tm="100000">
                                          <p:val>
                                            <p:strVal val="#ppt_w"/>
                                          </p:val>
                                        </p:tav>
                                      </p:tavLst>
                                    </p:anim>
                                    <p:anim calcmode="lin" valueType="num">
                                      <p:cBhvr>
                                        <p:cTn id="72" dur="500" fill="hold"/>
                                        <p:tgtEl>
                                          <p:spTgt spid="119"/>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6" grpId="0" animBg="1"/>
      <p:bldP spid="118" grpId="0" animBg="1"/>
      <p:bldP spid="119" grpId="0" animBg="1"/>
      <p:bldP spid="120" grpId="0" animBg="1"/>
      <p:bldP spid="122" grpId="0" animBg="1"/>
      <p:bldP spid="123" grpId="0" animBg="1"/>
      <p:bldP spid="124" grpId="0" animBg="1"/>
      <p:bldP spid="126" grpId="0" animBg="1"/>
      <p:bldP spid="127" grpId="0" animBg="1"/>
      <p:bldP spid="128" grpId="0" animBg="1"/>
      <p:bldP spid="130" grpId="0" animBg="1"/>
      <p:bldP spid="131" grpId="0" animBg="1"/>
      <p:bldP spid="133" grpId="0" animBg="1"/>
      <p:bldP spid="135" grpId="0" animBg="1"/>
      <p:bldP spid="136" grpId="0" animBg="1"/>
      <p:bldP spid="139" grpId="0" animBg="1"/>
    </p:bldLst>
  </p:timing>
  <p:extLst>
    <p:ext uri="{DCECCB84-F9BA-43D5-87BE-67443E8EF086}">
      <p15:sldGuideLst xmlns:p15="http://schemas.microsoft.com/office/powerpoint/2012/main">
        <p15:guide id="4" orient="horz" pos="4320">
          <p15:clr>
            <a:srgbClr val="FBAE40"/>
          </p15:clr>
        </p15:guide>
        <p15:guide id="5" pos="7681">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eam-Morph-03">
    <p:spTree>
      <p:nvGrpSpPr>
        <p:cNvPr id="1" name=""/>
        <p:cNvGrpSpPr/>
        <p:nvPr/>
      </p:nvGrpSpPr>
      <p:grpSpPr>
        <a:xfrm>
          <a:off x="0" y="0"/>
          <a:ext cx="0" cy="0"/>
          <a:chOff x="0" y="0"/>
          <a:chExt cx="0" cy="0"/>
        </a:xfrm>
      </p:grpSpPr>
      <p:sp>
        <p:nvSpPr>
          <p:cNvPr id="10" name="Picture Placeholder 6"/>
          <p:cNvSpPr>
            <a:spLocks noGrp="1"/>
          </p:cNvSpPr>
          <p:nvPr>
            <p:ph type="pic" sz="quarter" idx="43" hasCustomPrompt="1"/>
          </p:nvPr>
        </p:nvSpPr>
        <p:spPr>
          <a:xfrm>
            <a:off x="-7593871" y="1635523"/>
            <a:ext cx="2954199" cy="3586734"/>
          </a:xfrm>
          <a:prstGeom prst="rect">
            <a:avLst/>
          </a:prstGeom>
          <a:pattFill prst="pct60">
            <a:fgClr>
              <a:srgbClr val="FFFFFF"/>
            </a:fgClr>
            <a:bgClr>
              <a:srgbClr val="E6E9EE"/>
            </a:bgClr>
          </a:pattFill>
        </p:spPr>
        <p:txBody>
          <a:bodyPr anchor="ctr"/>
          <a:lstStyle>
            <a:lvl1pPr>
              <a:defRPr lang="en-US"/>
            </a:lvl1pPr>
          </a:lstStyle>
          <a:p>
            <a:pPr lvl="0"/>
            <a:r>
              <a:rPr lang="en-US"/>
              <a:t>5</a:t>
            </a:r>
          </a:p>
        </p:txBody>
      </p:sp>
      <p:sp>
        <p:nvSpPr>
          <p:cNvPr id="9" name="Picture Placeholder 6"/>
          <p:cNvSpPr>
            <a:spLocks noGrp="1"/>
          </p:cNvSpPr>
          <p:nvPr>
            <p:ph type="pic" sz="quarter" idx="42" hasCustomPrompt="1"/>
          </p:nvPr>
        </p:nvSpPr>
        <p:spPr>
          <a:xfrm>
            <a:off x="-4600948" y="1635524"/>
            <a:ext cx="2954199" cy="3586734"/>
          </a:xfrm>
          <a:prstGeom prst="rect">
            <a:avLst/>
          </a:prstGeom>
          <a:pattFill prst="pct60">
            <a:fgClr>
              <a:srgbClr val="FFFFFF"/>
            </a:fgClr>
            <a:bgClr>
              <a:srgbClr val="E6E9EE"/>
            </a:bgClr>
          </a:pattFill>
        </p:spPr>
        <p:txBody>
          <a:bodyPr anchor="ctr"/>
          <a:lstStyle>
            <a:lvl1pPr>
              <a:defRPr lang="en-US"/>
            </a:lvl1pPr>
          </a:lstStyle>
          <a:p>
            <a:pPr lvl="0"/>
            <a:r>
              <a:rPr lang="en-US"/>
              <a:t>4</a:t>
            </a:r>
          </a:p>
        </p:txBody>
      </p:sp>
      <p:sp>
        <p:nvSpPr>
          <p:cNvPr id="8" name="Picture Placeholder 6"/>
          <p:cNvSpPr>
            <a:spLocks noGrp="1"/>
          </p:cNvSpPr>
          <p:nvPr>
            <p:ph type="pic" sz="quarter" idx="41" hasCustomPrompt="1"/>
          </p:nvPr>
        </p:nvSpPr>
        <p:spPr>
          <a:xfrm>
            <a:off x="-1608025" y="1635524"/>
            <a:ext cx="2954200" cy="3586734"/>
          </a:xfrm>
          <a:prstGeom prst="rect">
            <a:avLst/>
          </a:prstGeom>
          <a:pattFill prst="pct60">
            <a:fgClr>
              <a:srgbClr val="FFFFFF"/>
            </a:fgClr>
            <a:bgClr>
              <a:srgbClr val="E6E9EE"/>
            </a:bgClr>
          </a:pattFill>
        </p:spPr>
        <p:txBody>
          <a:bodyPr anchor="ctr"/>
          <a:lstStyle>
            <a:lvl1pPr>
              <a:defRPr lang="en-US"/>
            </a:lvl1pPr>
          </a:lstStyle>
          <a:p>
            <a:pPr lvl="0"/>
            <a:r>
              <a:rPr lang="en-US"/>
              <a:t>3</a:t>
            </a:r>
          </a:p>
        </p:txBody>
      </p:sp>
      <p:sp>
        <p:nvSpPr>
          <p:cNvPr id="7" name="Picture Placeholder 6"/>
          <p:cNvSpPr>
            <a:spLocks noGrp="1"/>
          </p:cNvSpPr>
          <p:nvPr>
            <p:ph type="pic" sz="quarter" idx="40" hasCustomPrompt="1"/>
          </p:nvPr>
        </p:nvSpPr>
        <p:spPr>
          <a:xfrm>
            <a:off x="1384898" y="1635524"/>
            <a:ext cx="2954200" cy="3586734"/>
          </a:xfrm>
          <a:prstGeom prst="rect">
            <a:avLst/>
          </a:prstGeom>
          <a:pattFill prst="pct60">
            <a:fgClr>
              <a:srgbClr val="FFFFFF"/>
            </a:fgClr>
            <a:bgClr>
              <a:srgbClr val="E6E9EE"/>
            </a:bgClr>
          </a:pattFill>
        </p:spPr>
        <p:txBody>
          <a:bodyPr anchor="ctr"/>
          <a:lstStyle>
            <a:lvl1pPr>
              <a:defRPr lang="en-US"/>
            </a:lvl1pPr>
          </a:lstStyle>
          <a:p>
            <a:pPr lvl="0"/>
            <a:r>
              <a:rPr lang="en-US"/>
              <a:t>2</a:t>
            </a:r>
          </a:p>
        </p:txBody>
      </p:sp>
      <p:sp>
        <p:nvSpPr>
          <p:cNvPr id="4" name="Picture Placeholder 6"/>
          <p:cNvSpPr>
            <a:spLocks noGrp="1"/>
          </p:cNvSpPr>
          <p:nvPr>
            <p:ph type="pic" sz="quarter" idx="39" hasCustomPrompt="1"/>
          </p:nvPr>
        </p:nvSpPr>
        <p:spPr>
          <a:xfrm>
            <a:off x="12192000" y="1635524"/>
            <a:ext cx="2954200" cy="3586734"/>
          </a:xfrm>
          <a:prstGeom prst="rect">
            <a:avLst/>
          </a:prstGeom>
          <a:pattFill prst="pct60">
            <a:fgClr>
              <a:srgbClr val="FFFFFF"/>
            </a:fgClr>
            <a:bgClr>
              <a:srgbClr val="E6E9EE"/>
            </a:bgClr>
          </a:pattFill>
        </p:spPr>
        <p:txBody>
          <a:bodyPr anchor="ctr"/>
          <a:lstStyle>
            <a:lvl1pPr>
              <a:defRPr lang="en-US"/>
            </a:lvl1pPr>
          </a:lstStyle>
          <a:p>
            <a:pPr lvl="0"/>
            <a:r>
              <a:rPr lang="en-US"/>
              <a:t>1</a:t>
            </a:r>
          </a:p>
        </p:txBody>
      </p:sp>
    </p:spTree>
    <p:extLst>
      <p:ext uri="{BB962C8B-B14F-4D97-AF65-F5344CB8AC3E}">
        <p14:creationId xmlns:p14="http://schemas.microsoft.com/office/powerpoint/2010/main" val="9048052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eam-Morph-04">
    <p:spTree>
      <p:nvGrpSpPr>
        <p:cNvPr id="1" name=""/>
        <p:cNvGrpSpPr/>
        <p:nvPr/>
      </p:nvGrpSpPr>
      <p:grpSpPr>
        <a:xfrm>
          <a:off x="0" y="0"/>
          <a:ext cx="0" cy="0"/>
          <a:chOff x="0" y="0"/>
          <a:chExt cx="0" cy="0"/>
        </a:xfrm>
      </p:grpSpPr>
      <p:sp>
        <p:nvSpPr>
          <p:cNvPr id="10" name="Picture Placeholder 6"/>
          <p:cNvSpPr>
            <a:spLocks noGrp="1"/>
          </p:cNvSpPr>
          <p:nvPr>
            <p:ph type="pic" sz="quarter" idx="43" hasCustomPrompt="1"/>
          </p:nvPr>
        </p:nvSpPr>
        <p:spPr>
          <a:xfrm>
            <a:off x="-4600947" y="1635523"/>
            <a:ext cx="2954199" cy="3586734"/>
          </a:xfrm>
          <a:prstGeom prst="rect">
            <a:avLst/>
          </a:prstGeom>
          <a:pattFill prst="pct60">
            <a:fgClr>
              <a:srgbClr val="FFFFFF"/>
            </a:fgClr>
            <a:bgClr>
              <a:srgbClr val="E6E9EE"/>
            </a:bgClr>
          </a:pattFill>
        </p:spPr>
        <p:txBody>
          <a:bodyPr anchor="ctr"/>
          <a:lstStyle>
            <a:lvl1pPr>
              <a:defRPr lang="en-US"/>
            </a:lvl1pPr>
          </a:lstStyle>
          <a:p>
            <a:pPr lvl="0"/>
            <a:r>
              <a:rPr lang="en-US"/>
              <a:t>5</a:t>
            </a:r>
          </a:p>
        </p:txBody>
      </p:sp>
      <p:sp>
        <p:nvSpPr>
          <p:cNvPr id="9" name="Picture Placeholder 6"/>
          <p:cNvSpPr>
            <a:spLocks noGrp="1"/>
          </p:cNvSpPr>
          <p:nvPr>
            <p:ph type="pic" sz="quarter" idx="42" hasCustomPrompt="1"/>
          </p:nvPr>
        </p:nvSpPr>
        <p:spPr>
          <a:xfrm>
            <a:off x="-1608024" y="1635524"/>
            <a:ext cx="2954199" cy="3586734"/>
          </a:xfrm>
          <a:prstGeom prst="rect">
            <a:avLst/>
          </a:prstGeom>
          <a:pattFill prst="pct60">
            <a:fgClr>
              <a:srgbClr val="FFFFFF"/>
            </a:fgClr>
            <a:bgClr>
              <a:srgbClr val="E6E9EE"/>
            </a:bgClr>
          </a:pattFill>
        </p:spPr>
        <p:txBody>
          <a:bodyPr anchor="ctr"/>
          <a:lstStyle>
            <a:lvl1pPr>
              <a:defRPr lang="en-US"/>
            </a:lvl1pPr>
          </a:lstStyle>
          <a:p>
            <a:pPr lvl="0"/>
            <a:r>
              <a:rPr lang="en-US"/>
              <a:t>4</a:t>
            </a:r>
          </a:p>
        </p:txBody>
      </p:sp>
      <p:sp>
        <p:nvSpPr>
          <p:cNvPr id="8" name="Picture Placeholder 6"/>
          <p:cNvSpPr>
            <a:spLocks noGrp="1"/>
          </p:cNvSpPr>
          <p:nvPr>
            <p:ph type="pic" sz="quarter" idx="41" hasCustomPrompt="1"/>
          </p:nvPr>
        </p:nvSpPr>
        <p:spPr>
          <a:xfrm>
            <a:off x="1384898" y="1635524"/>
            <a:ext cx="2954200" cy="3586734"/>
          </a:xfrm>
          <a:prstGeom prst="rect">
            <a:avLst/>
          </a:prstGeom>
          <a:pattFill prst="pct60">
            <a:fgClr>
              <a:srgbClr val="FFFFFF"/>
            </a:fgClr>
            <a:bgClr>
              <a:srgbClr val="E6E9EE"/>
            </a:bgClr>
          </a:pattFill>
        </p:spPr>
        <p:txBody>
          <a:bodyPr anchor="ctr"/>
          <a:lstStyle>
            <a:lvl1pPr>
              <a:defRPr lang="en-US"/>
            </a:lvl1pPr>
          </a:lstStyle>
          <a:p>
            <a:pPr lvl="0"/>
            <a:r>
              <a:rPr lang="en-US"/>
              <a:t>3</a:t>
            </a:r>
          </a:p>
        </p:txBody>
      </p:sp>
      <p:sp>
        <p:nvSpPr>
          <p:cNvPr id="7" name="Picture Placeholder 6"/>
          <p:cNvSpPr>
            <a:spLocks noGrp="1"/>
          </p:cNvSpPr>
          <p:nvPr>
            <p:ph type="pic" sz="quarter" idx="40" hasCustomPrompt="1"/>
          </p:nvPr>
        </p:nvSpPr>
        <p:spPr>
          <a:xfrm>
            <a:off x="12192000" y="1635524"/>
            <a:ext cx="2954200" cy="3586734"/>
          </a:xfrm>
          <a:prstGeom prst="rect">
            <a:avLst/>
          </a:prstGeom>
          <a:pattFill prst="pct60">
            <a:fgClr>
              <a:srgbClr val="FFFFFF"/>
            </a:fgClr>
            <a:bgClr>
              <a:srgbClr val="E6E9EE"/>
            </a:bgClr>
          </a:pattFill>
        </p:spPr>
        <p:txBody>
          <a:bodyPr anchor="ctr"/>
          <a:lstStyle>
            <a:lvl1pPr>
              <a:defRPr lang="en-US"/>
            </a:lvl1pPr>
          </a:lstStyle>
          <a:p>
            <a:pPr lvl="0"/>
            <a:r>
              <a:rPr lang="en-US"/>
              <a:t>2</a:t>
            </a:r>
          </a:p>
        </p:txBody>
      </p:sp>
      <p:sp>
        <p:nvSpPr>
          <p:cNvPr id="4" name="Picture Placeholder 6"/>
          <p:cNvSpPr>
            <a:spLocks noGrp="1"/>
          </p:cNvSpPr>
          <p:nvPr>
            <p:ph type="pic" sz="quarter" idx="39" hasCustomPrompt="1"/>
          </p:nvPr>
        </p:nvSpPr>
        <p:spPr>
          <a:xfrm>
            <a:off x="15146200" y="1635524"/>
            <a:ext cx="2954200" cy="3586734"/>
          </a:xfrm>
          <a:prstGeom prst="rect">
            <a:avLst/>
          </a:prstGeom>
          <a:pattFill prst="pct60">
            <a:fgClr>
              <a:srgbClr val="FFFFFF"/>
            </a:fgClr>
            <a:bgClr>
              <a:srgbClr val="E6E9EE"/>
            </a:bgClr>
          </a:pattFill>
        </p:spPr>
        <p:txBody>
          <a:bodyPr anchor="ctr"/>
          <a:lstStyle>
            <a:lvl1pPr>
              <a:defRPr lang="en-US"/>
            </a:lvl1pPr>
          </a:lstStyle>
          <a:p>
            <a:pPr lvl="0"/>
            <a:r>
              <a:rPr lang="en-US"/>
              <a:t>1</a:t>
            </a:r>
          </a:p>
        </p:txBody>
      </p:sp>
    </p:spTree>
    <p:extLst>
      <p:ext uri="{BB962C8B-B14F-4D97-AF65-F5344CB8AC3E}">
        <p14:creationId xmlns:p14="http://schemas.microsoft.com/office/powerpoint/2010/main" val="31002699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eam-Morph-05">
    <p:spTree>
      <p:nvGrpSpPr>
        <p:cNvPr id="1" name=""/>
        <p:cNvGrpSpPr/>
        <p:nvPr/>
      </p:nvGrpSpPr>
      <p:grpSpPr>
        <a:xfrm>
          <a:off x="0" y="0"/>
          <a:ext cx="0" cy="0"/>
          <a:chOff x="0" y="0"/>
          <a:chExt cx="0" cy="0"/>
        </a:xfrm>
      </p:grpSpPr>
      <p:sp>
        <p:nvSpPr>
          <p:cNvPr id="10" name="Picture Placeholder 6"/>
          <p:cNvSpPr>
            <a:spLocks noGrp="1"/>
          </p:cNvSpPr>
          <p:nvPr>
            <p:ph type="pic" sz="quarter" idx="43" hasCustomPrompt="1"/>
          </p:nvPr>
        </p:nvSpPr>
        <p:spPr>
          <a:xfrm>
            <a:off x="-1627385" y="1635523"/>
            <a:ext cx="2954199" cy="3586734"/>
          </a:xfrm>
          <a:prstGeom prst="rect">
            <a:avLst/>
          </a:prstGeom>
          <a:pattFill prst="pct60">
            <a:fgClr>
              <a:srgbClr val="FFFFFF"/>
            </a:fgClr>
            <a:bgClr>
              <a:srgbClr val="E6E9EE"/>
            </a:bgClr>
          </a:pattFill>
        </p:spPr>
        <p:txBody>
          <a:bodyPr anchor="ctr"/>
          <a:lstStyle>
            <a:lvl1pPr>
              <a:defRPr lang="en-US"/>
            </a:lvl1pPr>
          </a:lstStyle>
          <a:p>
            <a:pPr lvl="0"/>
            <a:r>
              <a:rPr lang="en-US"/>
              <a:t>5</a:t>
            </a:r>
          </a:p>
        </p:txBody>
      </p:sp>
      <p:sp>
        <p:nvSpPr>
          <p:cNvPr id="9" name="Picture Placeholder 6"/>
          <p:cNvSpPr>
            <a:spLocks noGrp="1"/>
          </p:cNvSpPr>
          <p:nvPr>
            <p:ph type="pic" sz="quarter" idx="42" hasCustomPrompt="1"/>
          </p:nvPr>
        </p:nvSpPr>
        <p:spPr>
          <a:xfrm>
            <a:off x="1365537" y="1635524"/>
            <a:ext cx="2954199" cy="3586734"/>
          </a:xfrm>
          <a:prstGeom prst="rect">
            <a:avLst/>
          </a:prstGeom>
          <a:pattFill prst="pct60">
            <a:fgClr>
              <a:srgbClr val="FFFFFF"/>
            </a:fgClr>
            <a:bgClr>
              <a:srgbClr val="E6E9EE"/>
            </a:bgClr>
          </a:pattFill>
        </p:spPr>
        <p:txBody>
          <a:bodyPr anchor="ctr"/>
          <a:lstStyle>
            <a:lvl1pPr>
              <a:defRPr lang="en-US"/>
            </a:lvl1pPr>
          </a:lstStyle>
          <a:p>
            <a:pPr lvl="0"/>
            <a:r>
              <a:rPr lang="en-US"/>
              <a:t>4</a:t>
            </a:r>
          </a:p>
        </p:txBody>
      </p:sp>
      <p:sp>
        <p:nvSpPr>
          <p:cNvPr id="8" name="Picture Placeholder 6"/>
          <p:cNvSpPr>
            <a:spLocks noGrp="1"/>
          </p:cNvSpPr>
          <p:nvPr>
            <p:ph type="pic" sz="quarter" idx="41" hasCustomPrompt="1"/>
          </p:nvPr>
        </p:nvSpPr>
        <p:spPr>
          <a:xfrm>
            <a:off x="12192000" y="1635524"/>
            <a:ext cx="2954200" cy="3586734"/>
          </a:xfrm>
          <a:prstGeom prst="rect">
            <a:avLst/>
          </a:prstGeom>
          <a:pattFill prst="pct60">
            <a:fgClr>
              <a:srgbClr val="FFFFFF"/>
            </a:fgClr>
            <a:bgClr>
              <a:srgbClr val="E6E9EE"/>
            </a:bgClr>
          </a:pattFill>
        </p:spPr>
        <p:txBody>
          <a:bodyPr anchor="ctr"/>
          <a:lstStyle>
            <a:lvl1pPr>
              <a:defRPr lang="en-US"/>
            </a:lvl1pPr>
          </a:lstStyle>
          <a:p>
            <a:pPr lvl="0"/>
            <a:r>
              <a:rPr lang="en-US"/>
              <a:t>3</a:t>
            </a:r>
          </a:p>
        </p:txBody>
      </p:sp>
      <p:sp>
        <p:nvSpPr>
          <p:cNvPr id="7" name="Picture Placeholder 6"/>
          <p:cNvSpPr>
            <a:spLocks noGrp="1"/>
          </p:cNvSpPr>
          <p:nvPr>
            <p:ph type="pic" sz="quarter" idx="40" hasCustomPrompt="1"/>
          </p:nvPr>
        </p:nvSpPr>
        <p:spPr>
          <a:xfrm>
            <a:off x="15146200" y="1635524"/>
            <a:ext cx="2954200" cy="3586734"/>
          </a:xfrm>
          <a:prstGeom prst="rect">
            <a:avLst/>
          </a:prstGeom>
          <a:pattFill prst="pct60">
            <a:fgClr>
              <a:srgbClr val="FFFFFF"/>
            </a:fgClr>
            <a:bgClr>
              <a:srgbClr val="E6E9EE"/>
            </a:bgClr>
          </a:pattFill>
        </p:spPr>
        <p:txBody>
          <a:bodyPr anchor="ctr"/>
          <a:lstStyle>
            <a:lvl1pPr>
              <a:defRPr lang="en-US"/>
            </a:lvl1pPr>
          </a:lstStyle>
          <a:p>
            <a:pPr lvl="0"/>
            <a:r>
              <a:rPr lang="en-US"/>
              <a:t>2</a:t>
            </a:r>
          </a:p>
        </p:txBody>
      </p:sp>
      <p:sp>
        <p:nvSpPr>
          <p:cNvPr id="4" name="Picture Placeholder 6"/>
          <p:cNvSpPr>
            <a:spLocks noGrp="1"/>
          </p:cNvSpPr>
          <p:nvPr>
            <p:ph type="pic" sz="quarter" idx="39" hasCustomPrompt="1"/>
          </p:nvPr>
        </p:nvSpPr>
        <p:spPr>
          <a:xfrm>
            <a:off x="18100400" y="1635524"/>
            <a:ext cx="2954200" cy="3586734"/>
          </a:xfrm>
          <a:prstGeom prst="rect">
            <a:avLst/>
          </a:prstGeom>
          <a:pattFill prst="pct60">
            <a:fgClr>
              <a:srgbClr val="FFFFFF"/>
            </a:fgClr>
            <a:bgClr>
              <a:srgbClr val="E6E9EE"/>
            </a:bgClr>
          </a:pattFill>
        </p:spPr>
        <p:txBody>
          <a:bodyPr anchor="ctr"/>
          <a:lstStyle>
            <a:lvl1pPr>
              <a:defRPr lang="en-US"/>
            </a:lvl1pPr>
          </a:lstStyle>
          <a:p>
            <a:pPr lvl="0"/>
            <a:r>
              <a:rPr lang="en-US"/>
              <a:t>1</a:t>
            </a:r>
          </a:p>
        </p:txBody>
      </p:sp>
    </p:spTree>
    <p:extLst>
      <p:ext uri="{BB962C8B-B14F-4D97-AF65-F5344CB8AC3E}">
        <p14:creationId xmlns:p14="http://schemas.microsoft.com/office/powerpoint/2010/main" val="40131591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eam-Morph-06">
    <p:spTree>
      <p:nvGrpSpPr>
        <p:cNvPr id="1" name=""/>
        <p:cNvGrpSpPr/>
        <p:nvPr/>
      </p:nvGrpSpPr>
      <p:grpSpPr>
        <a:xfrm>
          <a:off x="0" y="0"/>
          <a:ext cx="0" cy="0"/>
          <a:chOff x="0" y="0"/>
          <a:chExt cx="0" cy="0"/>
        </a:xfrm>
      </p:grpSpPr>
      <p:sp>
        <p:nvSpPr>
          <p:cNvPr id="10" name="Picture Placeholder 6"/>
          <p:cNvSpPr>
            <a:spLocks noGrp="1"/>
          </p:cNvSpPr>
          <p:nvPr>
            <p:ph type="pic" sz="quarter" idx="43" hasCustomPrompt="1"/>
          </p:nvPr>
        </p:nvSpPr>
        <p:spPr>
          <a:xfrm>
            <a:off x="1251252" y="1635523"/>
            <a:ext cx="2954199" cy="3586734"/>
          </a:xfrm>
          <a:prstGeom prst="rect">
            <a:avLst/>
          </a:prstGeom>
          <a:pattFill prst="pct60">
            <a:fgClr>
              <a:srgbClr val="FFFFFF"/>
            </a:fgClr>
            <a:bgClr>
              <a:srgbClr val="E6E9EE"/>
            </a:bgClr>
          </a:pattFill>
        </p:spPr>
        <p:txBody>
          <a:bodyPr anchor="ctr"/>
          <a:lstStyle>
            <a:lvl1pPr>
              <a:defRPr lang="en-US"/>
            </a:lvl1pPr>
          </a:lstStyle>
          <a:p>
            <a:pPr lvl="0"/>
            <a:r>
              <a:rPr lang="en-US"/>
              <a:t>5</a:t>
            </a:r>
          </a:p>
        </p:txBody>
      </p:sp>
      <p:sp>
        <p:nvSpPr>
          <p:cNvPr id="9" name="Picture Placeholder 6"/>
          <p:cNvSpPr>
            <a:spLocks noGrp="1"/>
          </p:cNvSpPr>
          <p:nvPr>
            <p:ph type="pic" sz="quarter" idx="42" hasCustomPrompt="1"/>
          </p:nvPr>
        </p:nvSpPr>
        <p:spPr>
          <a:xfrm>
            <a:off x="12192000" y="1635524"/>
            <a:ext cx="2954199" cy="3586734"/>
          </a:xfrm>
          <a:prstGeom prst="rect">
            <a:avLst/>
          </a:prstGeom>
          <a:pattFill prst="pct60">
            <a:fgClr>
              <a:srgbClr val="FFFFFF"/>
            </a:fgClr>
            <a:bgClr>
              <a:srgbClr val="E6E9EE"/>
            </a:bgClr>
          </a:pattFill>
        </p:spPr>
        <p:txBody>
          <a:bodyPr anchor="ctr"/>
          <a:lstStyle>
            <a:lvl1pPr>
              <a:defRPr lang="en-US"/>
            </a:lvl1pPr>
          </a:lstStyle>
          <a:p>
            <a:pPr lvl="0"/>
            <a:r>
              <a:rPr lang="en-US"/>
              <a:t>4</a:t>
            </a:r>
          </a:p>
        </p:txBody>
      </p:sp>
      <p:sp>
        <p:nvSpPr>
          <p:cNvPr id="8" name="Picture Placeholder 6"/>
          <p:cNvSpPr>
            <a:spLocks noGrp="1"/>
          </p:cNvSpPr>
          <p:nvPr>
            <p:ph type="pic" sz="quarter" idx="41" hasCustomPrompt="1"/>
          </p:nvPr>
        </p:nvSpPr>
        <p:spPr>
          <a:xfrm>
            <a:off x="15146200" y="1635524"/>
            <a:ext cx="2954200" cy="3586734"/>
          </a:xfrm>
          <a:prstGeom prst="rect">
            <a:avLst/>
          </a:prstGeom>
          <a:pattFill prst="pct60">
            <a:fgClr>
              <a:srgbClr val="FFFFFF"/>
            </a:fgClr>
            <a:bgClr>
              <a:srgbClr val="E6E9EE"/>
            </a:bgClr>
          </a:pattFill>
        </p:spPr>
        <p:txBody>
          <a:bodyPr anchor="ctr"/>
          <a:lstStyle>
            <a:lvl1pPr>
              <a:defRPr lang="en-US"/>
            </a:lvl1pPr>
          </a:lstStyle>
          <a:p>
            <a:pPr lvl="0"/>
            <a:r>
              <a:rPr lang="en-US"/>
              <a:t>3</a:t>
            </a:r>
          </a:p>
        </p:txBody>
      </p:sp>
      <p:sp>
        <p:nvSpPr>
          <p:cNvPr id="7" name="Picture Placeholder 6"/>
          <p:cNvSpPr>
            <a:spLocks noGrp="1"/>
          </p:cNvSpPr>
          <p:nvPr>
            <p:ph type="pic" sz="quarter" idx="40" hasCustomPrompt="1"/>
          </p:nvPr>
        </p:nvSpPr>
        <p:spPr>
          <a:xfrm>
            <a:off x="18100399" y="1635524"/>
            <a:ext cx="2954200" cy="3586734"/>
          </a:xfrm>
          <a:prstGeom prst="rect">
            <a:avLst/>
          </a:prstGeom>
          <a:pattFill prst="pct60">
            <a:fgClr>
              <a:srgbClr val="FFFFFF"/>
            </a:fgClr>
            <a:bgClr>
              <a:srgbClr val="E6E9EE"/>
            </a:bgClr>
          </a:pattFill>
        </p:spPr>
        <p:txBody>
          <a:bodyPr anchor="ctr"/>
          <a:lstStyle>
            <a:lvl1pPr>
              <a:defRPr lang="en-US"/>
            </a:lvl1pPr>
          </a:lstStyle>
          <a:p>
            <a:pPr lvl="0"/>
            <a:r>
              <a:rPr lang="en-US"/>
              <a:t>2</a:t>
            </a:r>
          </a:p>
        </p:txBody>
      </p:sp>
      <p:sp>
        <p:nvSpPr>
          <p:cNvPr id="4" name="Picture Placeholder 6"/>
          <p:cNvSpPr>
            <a:spLocks noGrp="1"/>
          </p:cNvSpPr>
          <p:nvPr>
            <p:ph type="pic" sz="quarter" idx="39" hasCustomPrompt="1"/>
          </p:nvPr>
        </p:nvSpPr>
        <p:spPr>
          <a:xfrm>
            <a:off x="21054599" y="1635524"/>
            <a:ext cx="2954200" cy="3586734"/>
          </a:xfrm>
          <a:prstGeom prst="rect">
            <a:avLst/>
          </a:prstGeom>
          <a:pattFill prst="pct60">
            <a:fgClr>
              <a:srgbClr val="FFFFFF"/>
            </a:fgClr>
            <a:bgClr>
              <a:srgbClr val="E6E9EE"/>
            </a:bgClr>
          </a:pattFill>
        </p:spPr>
        <p:txBody>
          <a:bodyPr anchor="ctr"/>
          <a:lstStyle>
            <a:lvl1pPr>
              <a:defRPr lang="en-US"/>
            </a:lvl1pPr>
          </a:lstStyle>
          <a:p>
            <a:pPr lvl="0"/>
            <a:r>
              <a:rPr lang="en-US"/>
              <a:t>1</a:t>
            </a:r>
          </a:p>
        </p:txBody>
      </p:sp>
    </p:spTree>
    <p:extLst>
      <p:ext uri="{BB962C8B-B14F-4D97-AF65-F5344CB8AC3E}">
        <p14:creationId xmlns:p14="http://schemas.microsoft.com/office/powerpoint/2010/main" val="37012637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11D6E6F-1A6B-45CF-B9D7-D9761B246E47}"/>
              </a:ext>
            </a:extLst>
          </p:cNvPr>
          <p:cNvSpPr>
            <a:spLocks noGrp="1"/>
          </p:cNvSpPr>
          <p:nvPr>
            <p:ph type="pic" sz="quarter" idx="40"/>
          </p:nvPr>
        </p:nvSpPr>
        <p:spPr>
          <a:xfrm>
            <a:off x="2849528" y="1711570"/>
            <a:ext cx="2860058" cy="3563816"/>
          </a:xfrm>
          <a:custGeom>
            <a:avLst/>
            <a:gdLst>
              <a:gd name="connsiteX0" fmla="*/ 0 w 5720861"/>
              <a:gd name="connsiteY0" fmla="*/ 0 h 7127631"/>
              <a:gd name="connsiteX1" fmla="*/ 5720861 w 5720861"/>
              <a:gd name="connsiteY1" fmla="*/ 0 h 7127631"/>
              <a:gd name="connsiteX2" fmla="*/ 5720861 w 5720861"/>
              <a:gd name="connsiteY2" fmla="*/ 7127631 h 7127631"/>
              <a:gd name="connsiteX3" fmla="*/ 0 w 5720861"/>
              <a:gd name="connsiteY3" fmla="*/ 7127631 h 7127631"/>
            </a:gdLst>
            <a:ahLst/>
            <a:cxnLst>
              <a:cxn ang="0">
                <a:pos x="connsiteX0" y="connsiteY0"/>
              </a:cxn>
              <a:cxn ang="0">
                <a:pos x="connsiteX1" y="connsiteY1"/>
              </a:cxn>
              <a:cxn ang="0">
                <a:pos x="connsiteX2" y="connsiteY2"/>
              </a:cxn>
              <a:cxn ang="0">
                <a:pos x="connsiteX3" y="connsiteY3"/>
              </a:cxn>
            </a:cxnLst>
            <a:rect l="l" t="t" r="r" b="b"/>
            <a:pathLst>
              <a:path w="5720861" h="7127631">
                <a:moveTo>
                  <a:pt x="0" y="0"/>
                </a:moveTo>
                <a:lnTo>
                  <a:pt x="5720861" y="0"/>
                </a:lnTo>
                <a:lnTo>
                  <a:pt x="5720861" y="7127631"/>
                </a:lnTo>
                <a:lnTo>
                  <a:pt x="0" y="7127631"/>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326383814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3DD1C2-C46F-4111-8691-AF13BE6E39C6}"/>
              </a:ext>
            </a:extLst>
          </p:cNvPr>
          <p:cNvSpPr>
            <a:spLocks noGrp="1"/>
          </p:cNvSpPr>
          <p:nvPr>
            <p:ph type="pic" sz="quarter" idx="41"/>
          </p:nvPr>
        </p:nvSpPr>
        <p:spPr>
          <a:xfrm>
            <a:off x="6090969" y="1991544"/>
            <a:ext cx="2860058" cy="3563816"/>
          </a:xfrm>
          <a:custGeom>
            <a:avLst/>
            <a:gdLst>
              <a:gd name="connsiteX0" fmla="*/ 0 w 5720861"/>
              <a:gd name="connsiteY0" fmla="*/ 0 h 7127631"/>
              <a:gd name="connsiteX1" fmla="*/ 5720861 w 5720861"/>
              <a:gd name="connsiteY1" fmla="*/ 0 h 7127631"/>
              <a:gd name="connsiteX2" fmla="*/ 5720861 w 5720861"/>
              <a:gd name="connsiteY2" fmla="*/ 7127631 h 7127631"/>
              <a:gd name="connsiteX3" fmla="*/ 0 w 5720861"/>
              <a:gd name="connsiteY3" fmla="*/ 7127631 h 7127631"/>
            </a:gdLst>
            <a:ahLst/>
            <a:cxnLst>
              <a:cxn ang="0">
                <a:pos x="connsiteX0" y="connsiteY0"/>
              </a:cxn>
              <a:cxn ang="0">
                <a:pos x="connsiteX1" y="connsiteY1"/>
              </a:cxn>
              <a:cxn ang="0">
                <a:pos x="connsiteX2" y="connsiteY2"/>
              </a:cxn>
              <a:cxn ang="0">
                <a:pos x="connsiteX3" y="connsiteY3"/>
              </a:cxn>
            </a:cxnLst>
            <a:rect l="l" t="t" r="r" b="b"/>
            <a:pathLst>
              <a:path w="5720861" h="7127631">
                <a:moveTo>
                  <a:pt x="0" y="0"/>
                </a:moveTo>
                <a:lnTo>
                  <a:pt x="5720861" y="0"/>
                </a:lnTo>
                <a:lnTo>
                  <a:pt x="5720861" y="7127631"/>
                </a:lnTo>
                <a:lnTo>
                  <a:pt x="0" y="7127631"/>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5" name="Picture Placeholder 4">
            <a:extLst>
              <a:ext uri="{FF2B5EF4-FFF2-40B4-BE49-F238E27FC236}">
                <a16:creationId xmlns:a16="http://schemas.microsoft.com/office/drawing/2014/main" id="{B11D6E6F-1A6B-45CF-B9D7-D9761B246E47}"/>
              </a:ext>
            </a:extLst>
          </p:cNvPr>
          <p:cNvSpPr>
            <a:spLocks noGrp="1"/>
          </p:cNvSpPr>
          <p:nvPr>
            <p:ph type="pic" sz="quarter" idx="40"/>
          </p:nvPr>
        </p:nvSpPr>
        <p:spPr>
          <a:xfrm>
            <a:off x="463411" y="1991544"/>
            <a:ext cx="2860058" cy="3563816"/>
          </a:xfrm>
          <a:custGeom>
            <a:avLst/>
            <a:gdLst>
              <a:gd name="connsiteX0" fmla="*/ 0 w 5720861"/>
              <a:gd name="connsiteY0" fmla="*/ 0 h 7127631"/>
              <a:gd name="connsiteX1" fmla="*/ 5720861 w 5720861"/>
              <a:gd name="connsiteY1" fmla="*/ 0 h 7127631"/>
              <a:gd name="connsiteX2" fmla="*/ 5720861 w 5720861"/>
              <a:gd name="connsiteY2" fmla="*/ 7127631 h 7127631"/>
              <a:gd name="connsiteX3" fmla="*/ 0 w 5720861"/>
              <a:gd name="connsiteY3" fmla="*/ 7127631 h 7127631"/>
            </a:gdLst>
            <a:ahLst/>
            <a:cxnLst>
              <a:cxn ang="0">
                <a:pos x="connsiteX0" y="connsiteY0"/>
              </a:cxn>
              <a:cxn ang="0">
                <a:pos x="connsiteX1" y="connsiteY1"/>
              </a:cxn>
              <a:cxn ang="0">
                <a:pos x="connsiteX2" y="connsiteY2"/>
              </a:cxn>
              <a:cxn ang="0">
                <a:pos x="connsiteX3" y="connsiteY3"/>
              </a:cxn>
            </a:cxnLst>
            <a:rect l="l" t="t" r="r" b="b"/>
            <a:pathLst>
              <a:path w="5720861" h="7127631">
                <a:moveTo>
                  <a:pt x="0" y="0"/>
                </a:moveTo>
                <a:lnTo>
                  <a:pt x="5720861" y="0"/>
                </a:lnTo>
                <a:lnTo>
                  <a:pt x="5720861" y="7127631"/>
                </a:lnTo>
                <a:lnTo>
                  <a:pt x="0" y="7127631"/>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2354396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97CB3-E6AA-4F59-8C46-AF47A4F3DE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a-IR"/>
          </a:p>
        </p:txBody>
      </p:sp>
      <p:sp>
        <p:nvSpPr>
          <p:cNvPr id="3" name="Picture Placeholder 2">
            <a:extLst>
              <a:ext uri="{FF2B5EF4-FFF2-40B4-BE49-F238E27FC236}">
                <a16:creationId xmlns:a16="http://schemas.microsoft.com/office/drawing/2014/main" id="{7BBBE92F-160E-4D3A-AFE6-A74EA2E2C4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a:extLst>
              <a:ext uri="{FF2B5EF4-FFF2-40B4-BE49-F238E27FC236}">
                <a16:creationId xmlns:a16="http://schemas.microsoft.com/office/drawing/2014/main" id="{78AB26A5-498D-4647-B9EC-8C9BFC22C2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364AC0-A4B4-4C7E-9D7F-04F001938A29}"/>
              </a:ext>
            </a:extLst>
          </p:cNvPr>
          <p:cNvSpPr>
            <a:spLocks noGrp="1"/>
          </p:cNvSpPr>
          <p:nvPr>
            <p:ph type="dt" sz="half" idx="10"/>
          </p:nvPr>
        </p:nvSpPr>
        <p:spPr/>
        <p:txBody>
          <a:bodyPr/>
          <a:lstStyle/>
          <a:p>
            <a:fld id="{EB16E84C-62E9-4C49-ADAC-C5494B3B9404}" type="datetimeFigureOut">
              <a:rPr lang="fa-IR" smtClean="0"/>
              <a:t>26/11/1447</a:t>
            </a:fld>
            <a:endParaRPr lang="fa-IR"/>
          </a:p>
        </p:txBody>
      </p:sp>
      <p:sp>
        <p:nvSpPr>
          <p:cNvPr id="6" name="Footer Placeholder 5">
            <a:extLst>
              <a:ext uri="{FF2B5EF4-FFF2-40B4-BE49-F238E27FC236}">
                <a16:creationId xmlns:a16="http://schemas.microsoft.com/office/drawing/2014/main" id="{6BE32B66-3E12-4A49-ABEC-D8718B753133}"/>
              </a:ext>
            </a:extLst>
          </p:cNvPr>
          <p:cNvSpPr>
            <a:spLocks noGrp="1"/>
          </p:cNvSpPr>
          <p:nvPr>
            <p:ph type="ftr" sz="quarter" idx="11"/>
          </p:nvPr>
        </p:nvSpPr>
        <p:spPr/>
        <p:txBody>
          <a:bodyPr/>
          <a:lstStyle/>
          <a:p>
            <a:endParaRPr lang="fa-IR"/>
          </a:p>
        </p:txBody>
      </p:sp>
      <p:sp>
        <p:nvSpPr>
          <p:cNvPr id="7" name="Slide Number Placeholder 6">
            <a:extLst>
              <a:ext uri="{FF2B5EF4-FFF2-40B4-BE49-F238E27FC236}">
                <a16:creationId xmlns:a16="http://schemas.microsoft.com/office/drawing/2014/main" id="{1130D4EC-2710-4A8F-87EB-27E92C6A7552}"/>
              </a:ext>
            </a:extLst>
          </p:cNvPr>
          <p:cNvSpPr>
            <a:spLocks noGrp="1"/>
          </p:cNvSpPr>
          <p:nvPr>
            <p:ph type="sldNum" sz="quarter" idx="12"/>
          </p:nvPr>
        </p:nvSpPr>
        <p:spPr/>
        <p:txBody>
          <a:bodyPr/>
          <a:lstStyle/>
          <a:p>
            <a:fld id="{0AA38057-BFD9-42C5-9238-3B88933F332E}" type="slidenum">
              <a:rPr lang="fa-IR" smtClean="0"/>
              <a:t>‹#›</a:t>
            </a:fld>
            <a:endParaRPr lang="fa-IR"/>
          </a:p>
        </p:txBody>
      </p:sp>
    </p:spTree>
    <p:extLst>
      <p:ext uri="{BB962C8B-B14F-4D97-AF65-F5344CB8AC3E}">
        <p14:creationId xmlns:p14="http://schemas.microsoft.com/office/powerpoint/2010/main" val="215301560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268464A-15E7-4D9B-AD60-34512335592F}"/>
              </a:ext>
            </a:extLst>
          </p:cNvPr>
          <p:cNvSpPr>
            <a:spLocks noGrp="1"/>
          </p:cNvSpPr>
          <p:nvPr>
            <p:ph type="pic" sz="quarter" idx="40"/>
          </p:nvPr>
        </p:nvSpPr>
        <p:spPr>
          <a:xfrm>
            <a:off x="6381903" y="1989641"/>
            <a:ext cx="2571847" cy="3541908"/>
          </a:xfrm>
          <a:custGeom>
            <a:avLst/>
            <a:gdLst>
              <a:gd name="connsiteX0" fmla="*/ 0 w 5144364"/>
              <a:gd name="connsiteY0" fmla="*/ 0 h 7083816"/>
              <a:gd name="connsiteX1" fmla="*/ 5144364 w 5144364"/>
              <a:gd name="connsiteY1" fmla="*/ 0 h 7083816"/>
              <a:gd name="connsiteX2" fmla="*/ 5144364 w 5144364"/>
              <a:gd name="connsiteY2" fmla="*/ 7083816 h 7083816"/>
              <a:gd name="connsiteX3" fmla="*/ 0 w 5144364"/>
              <a:gd name="connsiteY3" fmla="*/ 7083816 h 7083816"/>
            </a:gdLst>
            <a:ahLst/>
            <a:cxnLst>
              <a:cxn ang="0">
                <a:pos x="connsiteX0" y="connsiteY0"/>
              </a:cxn>
              <a:cxn ang="0">
                <a:pos x="connsiteX1" y="connsiteY1"/>
              </a:cxn>
              <a:cxn ang="0">
                <a:pos x="connsiteX2" y="connsiteY2"/>
              </a:cxn>
              <a:cxn ang="0">
                <a:pos x="connsiteX3" y="connsiteY3"/>
              </a:cxn>
            </a:cxnLst>
            <a:rect l="l" t="t" r="r" b="b"/>
            <a:pathLst>
              <a:path w="5144364" h="7083816">
                <a:moveTo>
                  <a:pt x="0" y="0"/>
                </a:moveTo>
                <a:lnTo>
                  <a:pt x="5144364" y="0"/>
                </a:lnTo>
                <a:lnTo>
                  <a:pt x="5144364" y="7083816"/>
                </a:lnTo>
                <a:lnTo>
                  <a:pt x="0" y="7083816"/>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72547287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586C5A2-21C0-4124-8346-6F4224A77D4D}"/>
              </a:ext>
            </a:extLst>
          </p:cNvPr>
          <p:cNvSpPr>
            <a:spLocks noGrp="1"/>
          </p:cNvSpPr>
          <p:nvPr>
            <p:ph type="pic" sz="quarter" idx="40"/>
          </p:nvPr>
        </p:nvSpPr>
        <p:spPr>
          <a:xfrm>
            <a:off x="1559699" y="1721223"/>
            <a:ext cx="2944479" cy="1640541"/>
          </a:xfrm>
          <a:custGeom>
            <a:avLst/>
            <a:gdLst>
              <a:gd name="connsiteX0" fmla="*/ 0 w 5889724"/>
              <a:gd name="connsiteY0" fmla="*/ 0 h 3281082"/>
              <a:gd name="connsiteX1" fmla="*/ 5889724 w 5889724"/>
              <a:gd name="connsiteY1" fmla="*/ 0 h 3281082"/>
              <a:gd name="connsiteX2" fmla="*/ 5889724 w 5889724"/>
              <a:gd name="connsiteY2" fmla="*/ 3281082 h 3281082"/>
              <a:gd name="connsiteX3" fmla="*/ 4598808 w 5889724"/>
              <a:gd name="connsiteY3" fmla="*/ 3281082 h 3281082"/>
              <a:gd name="connsiteX4" fmla="*/ 726142 w 5889724"/>
              <a:gd name="connsiteY4" fmla="*/ 3281082 h 3281082"/>
              <a:gd name="connsiteX5" fmla="*/ 0 w 5889724"/>
              <a:gd name="connsiteY5" fmla="*/ 3281082 h 3281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89724" h="3281082">
                <a:moveTo>
                  <a:pt x="0" y="0"/>
                </a:moveTo>
                <a:lnTo>
                  <a:pt x="5889724" y="0"/>
                </a:lnTo>
                <a:lnTo>
                  <a:pt x="5889724" y="3281082"/>
                </a:lnTo>
                <a:lnTo>
                  <a:pt x="4598808" y="3281082"/>
                </a:lnTo>
                <a:lnTo>
                  <a:pt x="726142" y="3281082"/>
                </a:lnTo>
                <a:lnTo>
                  <a:pt x="0" y="3281082"/>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2" name="Picture Placeholder 11">
            <a:extLst>
              <a:ext uri="{FF2B5EF4-FFF2-40B4-BE49-F238E27FC236}">
                <a16:creationId xmlns:a16="http://schemas.microsoft.com/office/drawing/2014/main" id="{1227DA8D-2981-4111-A228-A72FCA3F9705}"/>
              </a:ext>
            </a:extLst>
          </p:cNvPr>
          <p:cNvSpPr>
            <a:spLocks noGrp="1"/>
          </p:cNvSpPr>
          <p:nvPr>
            <p:ph type="pic" sz="quarter" idx="41"/>
          </p:nvPr>
        </p:nvSpPr>
        <p:spPr>
          <a:xfrm>
            <a:off x="4849847" y="1721223"/>
            <a:ext cx="2944479" cy="1640541"/>
          </a:xfrm>
          <a:custGeom>
            <a:avLst/>
            <a:gdLst>
              <a:gd name="connsiteX0" fmla="*/ 0 w 5889724"/>
              <a:gd name="connsiteY0" fmla="*/ 0 h 3281082"/>
              <a:gd name="connsiteX1" fmla="*/ 5889724 w 5889724"/>
              <a:gd name="connsiteY1" fmla="*/ 0 h 3281082"/>
              <a:gd name="connsiteX2" fmla="*/ 5889724 w 5889724"/>
              <a:gd name="connsiteY2" fmla="*/ 3281082 h 3281082"/>
              <a:gd name="connsiteX3" fmla="*/ 0 w 5889724"/>
              <a:gd name="connsiteY3" fmla="*/ 3281082 h 3281082"/>
            </a:gdLst>
            <a:ahLst/>
            <a:cxnLst>
              <a:cxn ang="0">
                <a:pos x="connsiteX0" y="connsiteY0"/>
              </a:cxn>
              <a:cxn ang="0">
                <a:pos x="connsiteX1" y="connsiteY1"/>
              </a:cxn>
              <a:cxn ang="0">
                <a:pos x="connsiteX2" y="connsiteY2"/>
              </a:cxn>
              <a:cxn ang="0">
                <a:pos x="connsiteX3" y="connsiteY3"/>
              </a:cxn>
            </a:cxnLst>
            <a:rect l="l" t="t" r="r" b="b"/>
            <a:pathLst>
              <a:path w="5889724" h="3281082">
                <a:moveTo>
                  <a:pt x="0" y="0"/>
                </a:moveTo>
                <a:lnTo>
                  <a:pt x="5889724" y="0"/>
                </a:lnTo>
                <a:lnTo>
                  <a:pt x="5889724" y="3281082"/>
                </a:lnTo>
                <a:lnTo>
                  <a:pt x="0" y="3281082"/>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4" name="Picture Placeholder 13">
            <a:extLst>
              <a:ext uri="{FF2B5EF4-FFF2-40B4-BE49-F238E27FC236}">
                <a16:creationId xmlns:a16="http://schemas.microsoft.com/office/drawing/2014/main" id="{656C2B7F-79ED-47F6-8F62-450E015B464A}"/>
              </a:ext>
            </a:extLst>
          </p:cNvPr>
          <p:cNvSpPr>
            <a:spLocks noGrp="1"/>
          </p:cNvSpPr>
          <p:nvPr>
            <p:ph type="pic" sz="quarter" idx="42"/>
          </p:nvPr>
        </p:nvSpPr>
        <p:spPr>
          <a:xfrm>
            <a:off x="8139997" y="1721223"/>
            <a:ext cx="2944478" cy="1640541"/>
          </a:xfrm>
          <a:custGeom>
            <a:avLst/>
            <a:gdLst>
              <a:gd name="connsiteX0" fmla="*/ 0 w 5889723"/>
              <a:gd name="connsiteY0" fmla="*/ 0 h 3281082"/>
              <a:gd name="connsiteX1" fmla="*/ 5889723 w 5889723"/>
              <a:gd name="connsiteY1" fmla="*/ 0 h 3281082"/>
              <a:gd name="connsiteX2" fmla="*/ 5889723 w 5889723"/>
              <a:gd name="connsiteY2" fmla="*/ 3281082 h 3281082"/>
              <a:gd name="connsiteX3" fmla="*/ 0 w 5889723"/>
              <a:gd name="connsiteY3" fmla="*/ 3281082 h 3281082"/>
            </a:gdLst>
            <a:ahLst/>
            <a:cxnLst>
              <a:cxn ang="0">
                <a:pos x="connsiteX0" y="connsiteY0"/>
              </a:cxn>
              <a:cxn ang="0">
                <a:pos x="connsiteX1" y="connsiteY1"/>
              </a:cxn>
              <a:cxn ang="0">
                <a:pos x="connsiteX2" y="connsiteY2"/>
              </a:cxn>
              <a:cxn ang="0">
                <a:pos x="connsiteX3" y="connsiteY3"/>
              </a:cxn>
            </a:cxnLst>
            <a:rect l="l" t="t" r="r" b="b"/>
            <a:pathLst>
              <a:path w="5889723" h="3281082">
                <a:moveTo>
                  <a:pt x="0" y="0"/>
                </a:moveTo>
                <a:lnTo>
                  <a:pt x="5889723" y="0"/>
                </a:lnTo>
                <a:lnTo>
                  <a:pt x="5889723" y="3281082"/>
                </a:lnTo>
                <a:lnTo>
                  <a:pt x="0" y="3281082"/>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320460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strVal val="4/3*#ppt_w"/>
                                          </p:val>
                                        </p:tav>
                                        <p:tav tm="100000">
                                          <p:val>
                                            <p:strVal val="#ppt_w"/>
                                          </p:val>
                                        </p:tav>
                                      </p:tavLst>
                                    </p:anim>
                                    <p:anim calcmode="lin" valueType="num">
                                      <p:cBhvr>
                                        <p:cTn id="8" dur="500" fill="hold"/>
                                        <p:tgtEl>
                                          <p:spTgt spid="9"/>
                                        </p:tgtEl>
                                        <p:attrNameLst>
                                          <p:attrName>ppt_h</p:attrName>
                                        </p:attrNameLst>
                                      </p:cBhvr>
                                      <p:tavLst>
                                        <p:tav tm="0">
                                          <p:val>
                                            <p:strVal val="4/3*#ppt_h"/>
                                          </p:val>
                                        </p:tav>
                                        <p:tav tm="100000">
                                          <p:val>
                                            <p:strVal val="#ppt_h"/>
                                          </p:val>
                                        </p:tav>
                                      </p:tavLst>
                                    </p:anim>
                                  </p:childTnLst>
                                </p:cTn>
                              </p:par>
                              <p:par>
                                <p:cTn id="9" presetID="23" presetClass="entr" presetSubtype="288" fill="hold" grpId="0" nodeType="withEffect">
                                  <p:stCondLst>
                                    <p:cond delay="10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strVal val="4/3*#ppt_w"/>
                                          </p:val>
                                        </p:tav>
                                        <p:tav tm="100000">
                                          <p:val>
                                            <p:strVal val="#ppt_w"/>
                                          </p:val>
                                        </p:tav>
                                      </p:tavLst>
                                    </p:anim>
                                    <p:anim calcmode="lin" valueType="num">
                                      <p:cBhvr>
                                        <p:cTn id="12" dur="500" fill="hold"/>
                                        <p:tgtEl>
                                          <p:spTgt spid="12"/>
                                        </p:tgtEl>
                                        <p:attrNameLst>
                                          <p:attrName>ppt_h</p:attrName>
                                        </p:attrNameLst>
                                      </p:cBhvr>
                                      <p:tavLst>
                                        <p:tav tm="0">
                                          <p:val>
                                            <p:strVal val="4/3*#ppt_h"/>
                                          </p:val>
                                        </p:tav>
                                        <p:tav tm="100000">
                                          <p:val>
                                            <p:strVal val="#ppt_h"/>
                                          </p:val>
                                        </p:tav>
                                      </p:tavLst>
                                    </p:anim>
                                  </p:childTnLst>
                                </p:cTn>
                              </p:par>
                              <p:par>
                                <p:cTn id="13" presetID="23" presetClass="entr" presetSubtype="288" fill="hold" grpId="0" nodeType="withEffect">
                                  <p:stCondLst>
                                    <p:cond delay="20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strVal val="4/3*#ppt_w"/>
                                          </p:val>
                                        </p:tav>
                                        <p:tav tm="100000">
                                          <p:val>
                                            <p:strVal val="#ppt_w"/>
                                          </p:val>
                                        </p:tav>
                                      </p:tavLst>
                                    </p:anim>
                                    <p:anim calcmode="lin" valueType="num">
                                      <p:cBhvr>
                                        <p:cTn id="16" dur="500" fill="hold"/>
                                        <p:tgtEl>
                                          <p:spTgt spid="14"/>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4" grpId="0" animBg="1"/>
    </p:bld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D3D70656-C88E-47A8-AF4E-6796ABD03767}"/>
              </a:ext>
            </a:extLst>
          </p:cNvPr>
          <p:cNvSpPr>
            <a:spLocks noGrp="1"/>
          </p:cNvSpPr>
          <p:nvPr>
            <p:ph type="pic" sz="quarter" idx="40"/>
          </p:nvPr>
        </p:nvSpPr>
        <p:spPr>
          <a:xfrm>
            <a:off x="336144" y="1481328"/>
            <a:ext cx="2224520" cy="1880437"/>
          </a:xfrm>
          <a:custGeom>
            <a:avLst/>
            <a:gdLst>
              <a:gd name="connsiteX0" fmla="*/ 0 w 4449620"/>
              <a:gd name="connsiteY0" fmla="*/ 0 h 3760873"/>
              <a:gd name="connsiteX1" fmla="*/ 4449620 w 4449620"/>
              <a:gd name="connsiteY1" fmla="*/ 0 h 3760873"/>
              <a:gd name="connsiteX2" fmla="*/ 4449620 w 4449620"/>
              <a:gd name="connsiteY2" fmla="*/ 3760873 h 3760873"/>
              <a:gd name="connsiteX3" fmla="*/ 0 w 4449620"/>
              <a:gd name="connsiteY3" fmla="*/ 3760873 h 3760873"/>
            </a:gdLst>
            <a:ahLst/>
            <a:cxnLst>
              <a:cxn ang="0">
                <a:pos x="connsiteX0" y="connsiteY0"/>
              </a:cxn>
              <a:cxn ang="0">
                <a:pos x="connsiteX1" y="connsiteY1"/>
              </a:cxn>
              <a:cxn ang="0">
                <a:pos x="connsiteX2" y="connsiteY2"/>
              </a:cxn>
              <a:cxn ang="0">
                <a:pos x="connsiteX3" y="connsiteY3"/>
              </a:cxn>
            </a:cxnLst>
            <a:rect l="l" t="t" r="r" b="b"/>
            <a:pathLst>
              <a:path w="4449620" h="3760873">
                <a:moveTo>
                  <a:pt x="0" y="0"/>
                </a:moveTo>
                <a:lnTo>
                  <a:pt x="4449620" y="0"/>
                </a:lnTo>
                <a:lnTo>
                  <a:pt x="4449620" y="3760873"/>
                </a:lnTo>
                <a:lnTo>
                  <a:pt x="0" y="376087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8" name="Picture Placeholder 17">
            <a:extLst>
              <a:ext uri="{FF2B5EF4-FFF2-40B4-BE49-F238E27FC236}">
                <a16:creationId xmlns:a16="http://schemas.microsoft.com/office/drawing/2014/main" id="{2C696FB3-7798-452D-A70D-9F9025FD10F5}"/>
              </a:ext>
            </a:extLst>
          </p:cNvPr>
          <p:cNvSpPr>
            <a:spLocks noGrp="1"/>
          </p:cNvSpPr>
          <p:nvPr>
            <p:ph type="pic" sz="quarter" idx="41"/>
          </p:nvPr>
        </p:nvSpPr>
        <p:spPr>
          <a:xfrm>
            <a:off x="2659942" y="1481328"/>
            <a:ext cx="2224520" cy="1880437"/>
          </a:xfrm>
          <a:custGeom>
            <a:avLst/>
            <a:gdLst>
              <a:gd name="connsiteX0" fmla="*/ 0 w 4449620"/>
              <a:gd name="connsiteY0" fmla="*/ 0 h 3760873"/>
              <a:gd name="connsiteX1" fmla="*/ 4449620 w 4449620"/>
              <a:gd name="connsiteY1" fmla="*/ 0 h 3760873"/>
              <a:gd name="connsiteX2" fmla="*/ 4449620 w 4449620"/>
              <a:gd name="connsiteY2" fmla="*/ 3760873 h 3760873"/>
              <a:gd name="connsiteX3" fmla="*/ 0 w 4449620"/>
              <a:gd name="connsiteY3" fmla="*/ 3760873 h 3760873"/>
            </a:gdLst>
            <a:ahLst/>
            <a:cxnLst>
              <a:cxn ang="0">
                <a:pos x="connsiteX0" y="connsiteY0"/>
              </a:cxn>
              <a:cxn ang="0">
                <a:pos x="connsiteX1" y="connsiteY1"/>
              </a:cxn>
              <a:cxn ang="0">
                <a:pos x="connsiteX2" y="connsiteY2"/>
              </a:cxn>
              <a:cxn ang="0">
                <a:pos x="connsiteX3" y="connsiteY3"/>
              </a:cxn>
            </a:cxnLst>
            <a:rect l="l" t="t" r="r" b="b"/>
            <a:pathLst>
              <a:path w="4449620" h="3760873">
                <a:moveTo>
                  <a:pt x="0" y="0"/>
                </a:moveTo>
                <a:lnTo>
                  <a:pt x="4449620" y="0"/>
                </a:lnTo>
                <a:lnTo>
                  <a:pt x="4449620" y="3760873"/>
                </a:lnTo>
                <a:lnTo>
                  <a:pt x="0" y="376087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9" name="Picture Placeholder 18">
            <a:extLst>
              <a:ext uri="{FF2B5EF4-FFF2-40B4-BE49-F238E27FC236}">
                <a16:creationId xmlns:a16="http://schemas.microsoft.com/office/drawing/2014/main" id="{20011766-26D5-4106-9378-06DEFFB04B69}"/>
              </a:ext>
            </a:extLst>
          </p:cNvPr>
          <p:cNvSpPr>
            <a:spLocks noGrp="1"/>
          </p:cNvSpPr>
          <p:nvPr>
            <p:ph type="pic" sz="quarter" idx="42"/>
          </p:nvPr>
        </p:nvSpPr>
        <p:spPr>
          <a:xfrm>
            <a:off x="4983739" y="1481328"/>
            <a:ext cx="2224520" cy="1880437"/>
          </a:xfrm>
          <a:custGeom>
            <a:avLst/>
            <a:gdLst>
              <a:gd name="connsiteX0" fmla="*/ 0 w 4449620"/>
              <a:gd name="connsiteY0" fmla="*/ 0 h 3760873"/>
              <a:gd name="connsiteX1" fmla="*/ 4449620 w 4449620"/>
              <a:gd name="connsiteY1" fmla="*/ 0 h 3760873"/>
              <a:gd name="connsiteX2" fmla="*/ 4449620 w 4449620"/>
              <a:gd name="connsiteY2" fmla="*/ 3760873 h 3760873"/>
              <a:gd name="connsiteX3" fmla="*/ 0 w 4449620"/>
              <a:gd name="connsiteY3" fmla="*/ 3760873 h 3760873"/>
            </a:gdLst>
            <a:ahLst/>
            <a:cxnLst>
              <a:cxn ang="0">
                <a:pos x="connsiteX0" y="connsiteY0"/>
              </a:cxn>
              <a:cxn ang="0">
                <a:pos x="connsiteX1" y="connsiteY1"/>
              </a:cxn>
              <a:cxn ang="0">
                <a:pos x="connsiteX2" y="connsiteY2"/>
              </a:cxn>
              <a:cxn ang="0">
                <a:pos x="connsiteX3" y="connsiteY3"/>
              </a:cxn>
            </a:cxnLst>
            <a:rect l="l" t="t" r="r" b="b"/>
            <a:pathLst>
              <a:path w="4449620" h="3760873">
                <a:moveTo>
                  <a:pt x="0" y="0"/>
                </a:moveTo>
                <a:lnTo>
                  <a:pt x="4449620" y="0"/>
                </a:lnTo>
                <a:lnTo>
                  <a:pt x="4449620" y="3760873"/>
                </a:lnTo>
                <a:lnTo>
                  <a:pt x="0" y="376087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20" name="Picture Placeholder 19">
            <a:extLst>
              <a:ext uri="{FF2B5EF4-FFF2-40B4-BE49-F238E27FC236}">
                <a16:creationId xmlns:a16="http://schemas.microsoft.com/office/drawing/2014/main" id="{AEA1BFBE-A9BC-46DF-B192-ABC87F485ECD}"/>
              </a:ext>
            </a:extLst>
          </p:cNvPr>
          <p:cNvSpPr>
            <a:spLocks noGrp="1"/>
          </p:cNvSpPr>
          <p:nvPr>
            <p:ph type="pic" sz="quarter" idx="43"/>
          </p:nvPr>
        </p:nvSpPr>
        <p:spPr>
          <a:xfrm>
            <a:off x="7307537" y="1481328"/>
            <a:ext cx="2224520" cy="1880437"/>
          </a:xfrm>
          <a:custGeom>
            <a:avLst/>
            <a:gdLst>
              <a:gd name="connsiteX0" fmla="*/ 0 w 4449619"/>
              <a:gd name="connsiteY0" fmla="*/ 0 h 3760873"/>
              <a:gd name="connsiteX1" fmla="*/ 4449619 w 4449619"/>
              <a:gd name="connsiteY1" fmla="*/ 0 h 3760873"/>
              <a:gd name="connsiteX2" fmla="*/ 4449619 w 4449619"/>
              <a:gd name="connsiteY2" fmla="*/ 3760873 h 3760873"/>
              <a:gd name="connsiteX3" fmla="*/ 0 w 4449619"/>
              <a:gd name="connsiteY3" fmla="*/ 3760873 h 3760873"/>
            </a:gdLst>
            <a:ahLst/>
            <a:cxnLst>
              <a:cxn ang="0">
                <a:pos x="connsiteX0" y="connsiteY0"/>
              </a:cxn>
              <a:cxn ang="0">
                <a:pos x="connsiteX1" y="connsiteY1"/>
              </a:cxn>
              <a:cxn ang="0">
                <a:pos x="connsiteX2" y="connsiteY2"/>
              </a:cxn>
              <a:cxn ang="0">
                <a:pos x="connsiteX3" y="connsiteY3"/>
              </a:cxn>
            </a:cxnLst>
            <a:rect l="l" t="t" r="r" b="b"/>
            <a:pathLst>
              <a:path w="4449619" h="3760873">
                <a:moveTo>
                  <a:pt x="0" y="0"/>
                </a:moveTo>
                <a:lnTo>
                  <a:pt x="4449619" y="0"/>
                </a:lnTo>
                <a:lnTo>
                  <a:pt x="4449619" y="3760873"/>
                </a:lnTo>
                <a:lnTo>
                  <a:pt x="0" y="376087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21" name="Picture Placeholder 20">
            <a:extLst>
              <a:ext uri="{FF2B5EF4-FFF2-40B4-BE49-F238E27FC236}">
                <a16:creationId xmlns:a16="http://schemas.microsoft.com/office/drawing/2014/main" id="{5B7D466C-A520-4902-99C4-B78E98A6E6CB}"/>
              </a:ext>
            </a:extLst>
          </p:cNvPr>
          <p:cNvSpPr>
            <a:spLocks noGrp="1"/>
          </p:cNvSpPr>
          <p:nvPr>
            <p:ph type="pic" sz="quarter" idx="44"/>
          </p:nvPr>
        </p:nvSpPr>
        <p:spPr>
          <a:xfrm>
            <a:off x="9631334" y="1481328"/>
            <a:ext cx="2224520" cy="1880437"/>
          </a:xfrm>
          <a:custGeom>
            <a:avLst/>
            <a:gdLst>
              <a:gd name="connsiteX0" fmla="*/ 0 w 4449620"/>
              <a:gd name="connsiteY0" fmla="*/ 0 h 3760873"/>
              <a:gd name="connsiteX1" fmla="*/ 4449620 w 4449620"/>
              <a:gd name="connsiteY1" fmla="*/ 0 h 3760873"/>
              <a:gd name="connsiteX2" fmla="*/ 4449620 w 4449620"/>
              <a:gd name="connsiteY2" fmla="*/ 3760873 h 3760873"/>
              <a:gd name="connsiteX3" fmla="*/ 0 w 4449620"/>
              <a:gd name="connsiteY3" fmla="*/ 3760873 h 3760873"/>
            </a:gdLst>
            <a:ahLst/>
            <a:cxnLst>
              <a:cxn ang="0">
                <a:pos x="connsiteX0" y="connsiteY0"/>
              </a:cxn>
              <a:cxn ang="0">
                <a:pos x="connsiteX1" y="connsiteY1"/>
              </a:cxn>
              <a:cxn ang="0">
                <a:pos x="connsiteX2" y="connsiteY2"/>
              </a:cxn>
              <a:cxn ang="0">
                <a:pos x="connsiteX3" y="connsiteY3"/>
              </a:cxn>
            </a:cxnLst>
            <a:rect l="l" t="t" r="r" b="b"/>
            <a:pathLst>
              <a:path w="4449620" h="3760873">
                <a:moveTo>
                  <a:pt x="0" y="0"/>
                </a:moveTo>
                <a:lnTo>
                  <a:pt x="4449620" y="0"/>
                </a:lnTo>
                <a:lnTo>
                  <a:pt x="4449620" y="3760873"/>
                </a:lnTo>
                <a:lnTo>
                  <a:pt x="0" y="3760873"/>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2649374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strVal val="4/3*#ppt_w"/>
                                          </p:val>
                                        </p:tav>
                                        <p:tav tm="100000">
                                          <p:val>
                                            <p:strVal val="#ppt_w"/>
                                          </p:val>
                                        </p:tav>
                                      </p:tavLst>
                                    </p:anim>
                                    <p:anim calcmode="lin" valueType="num">
                                      <p:cBhvr>
                                        <p:cTn id="8" dur="500" fill="hold"/>
                                        <p:tgtEl>
                                          <p:spTgt spid="17"/>
                                        </p:tgtEl>
                                        <p:attrNameLst>
                                          <p:attrName>ppt_h</p:attrName>
                                        </p:attrNameLst>
                                      </p:cBhvr>
                                      <p:tavLst>
                                        <p:tav tm="0">
                                          <p:val>
                                            <p:strVal val="4/3*#ppt_h"/>
                                          </p:val>
                                        </p:tav>
                                        <p:tav tm="100000">
                                          <p:val>
                                            <p:strVal val="#ppt_h"/>
                                          </p:val>
                                        </p:tav>
                                      </p:tavLst>
                                    </p:anim>
                                  </p:childTnLst>
                                </p:cTn>
                              </p:par>
                              <p:par>
                                <p:cTn id="9" presetID="23" presetClass="entr" presetSubtype="288" fill="hold" grpId="0" nodeType="withEffect">
                                  <p:stCondLst>
                                    <p:cond delay="10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strVal val="4/3*#ppt_w"/>
                                          </p:val>
                                        </p:tav>
                                        <p:tav tm="100000">
                                          <p:val>
                                            <p:strVal val="#ppt_w"/>
                                          </p:val>
                                        </p:tav>
                                      </p:tavLst>
                                    </p:anim>
                                    <p:anim calcmode="lin" valueType="num">
                                      <p:cBhvr>
                                        <p:cTn id="12" dur="500" fill="hold"/>
                                        <p:tgtEl>
                                          <p:spTgt spid="18"/>
                                        </p:tgtEl>
                                        <p:attrNameLst>
                                          <p:attrName>ppt_h</p:attrName>
                                        </p:attrNameLst>
                                      </p:cBhvr>
                                      <p:tavLst>
                                        <p:tav tm="0">
                                          <p:val>
                                            <p:strVal val="4/3*#ppt_h"/>
                                          </p:val>
                                        </p:tav>
                                        <p:tav tm="100000">
                                          <p:val>
                                            <p:strVal val="#ppt_h"/>
                                          </p:val>
                                        </p:tav>
                                      </p:tavLst>
                                    </p:anim>
                                  </p:childTnLst>
                                </p:cTn>
                              </p:par>
                              <p:par>
                                <p:cTn id="13" presetID="23" presetClass="entr" presetSubtype="288" fill="hold" grpId="0" nodeType="withEffect">
                                  <p:stCondLst>
                                    <p:cond delay="20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strVal val="4/3*#ppt_w"/>
                                          </p:val>
                                        </p:tav>
                                        <p:tav tm="100000">
                                          <p:val>
                                            <p:strVal val="#ppt_w"/>
                                          </p:val>
                                        </p:tav>
                                      </p:tavLst>
                                    </p:anim>
                                    <p:anim calcmode="lin" valueType="num">
                                      <p:cBhvr>
                                        <p:cTn id="16" dur="500" fill="hold"/>
                                        <p:tgtEl>
                                          <p:spTgt spid="19"/>
                                        </p:tgtEl>
                                        <p:attrNameLst>
                                          <p:attrName>ppt_h</p:attrName>
                                        </p:attrNameLst>
                                      </p:cBhvr>
                                      <p:tavLst>
                                        <p:tav tm="0">
                                          <p:val>
                                            <p:strVal val="4/3*#ppt_h"/>
                                          </p:val>
                                        </p:tav>
                                        <p:tav tm="100000">
                                          <p:val>
                                            <p:strVal val="#ppt_h"/>
                                          </p:val>
                                        </p:tav>
                                      </p:tavLst>
                                    </p:anim>
                                  </p:childTnLst>
                                </p:cTn>
                              </p:par>
                              <p:par>
                                <p:cTn id="17" presetID="23" presetClass="entr" presetSubtype="288" fill="hold" grpId="0" nodeType="withEffect">
                                  <p:stCondLst>
                                    <p:cond delay="30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strVal val="4/3*#ppt_w"/>
                                          </p:val>
                                        </p:tav>
                                        <p:tav tm="100000">
                                          <p:val>
                                            <p:strVal val="#ppt_w"/>
                                          </p:val>
                                        </p:tav>
                                      </p:tavLst>
                                    </p:anim>
                                    <p:anim calcmode="lin" valueType="num">
                                      <p:cBhvr>
                                        <p:cTn id="20" dur="500" fill="hold"/>
                                        <p:tgtEl>
                                          <p:spTgt spid="20"/>
                                        </p:tgtEl>
                                        <p:attrNameLst>
                                          <p:attrName>ppt_h</p:attrName>
                                        </p:attrNameLst>
                                      </p:cBhvr>
                                      <p:tavLst>
                                        <p:tav tm="0">
                                          <p:val>
                                            <p:strVal val="4/3*#ppt_h"/>
                                          </p:val>
                                        </p:tav>
                                        <p:tav tm="100000">
                                          <p:val>
                                            <p:strVal val="#ppt_h"/>
                                          </p:val>
                                        </p:tav>
                                      </p:tavLst>
                                    </p:anim>
                                  </p:childTnLst>
                                </p:cTn>
                              </p:par>
                              <p:par>
                                <p:cTn id="21" presetID="23" presetClass="entr" presetSubtype="288" fill="hold" grpId="0" nodeType="withEffect">
                                  <p:stCondLst>
                                    <p:cond delay="40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strVal val="4/3*#ppt_w"/>
                                          </p:val>
                                        </p:tav>
                                        <p:tav tm="100000">
                                          <p:val>
                                            <p:strVal val="#ppt_w"/>
                                          </p:val>
                                        </p:tav>
                                      </p:tavLst>
                                    </p:anim>
                                    <p:anim calcmode="lin" valueType="num">
                                      <p:cBhvr>
                                        <p:cTn id="24" dur="500" fill="hold"/>
                                        <p:tgtEl>
                                          <p:spTgt spid="21"/>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7" name="Picture Placeholder 36">
            <a:extLst>
              <a:ext uri="{FF2B5EF4-FFF2-40B4-BE49-F238E27FC236}">
                <a16:creationId xmlns:a16="http://schemas.microsoft.com/office/drawing/2014/main" id="{2DED6899-EE35-4C9F-85BC-2800893A7A01}"/>
              </a:ext>
            </a:extLst>
          </p:cNvPr>
          <p:cNvSpPr>
            <a:spLocks noGrp="1"/>
          </p:cNvSpPr>
          <p:nvPr>
            <p:ph type="pic" sz="quarter" idx="40"/>
          </p:nvPr>
        </p:nvSpPr>
        <p:spPr>
          <a:xfrm>
            <a:off x="1100787" y="1914525"/>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accent1"/>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38" name="Picture Placeholder 37">
            <a:extLst>
              <a:ext uri="{FF2B5EF4-FFF2-40B4-BE49-F238E27FC236}">
                <a16:creationId xmlns:a16="http://schemas.microsoft.com/office/drawing/2014/main" id="{C8CD014F-DCFE-440B-9C46-DE5E50FC1AC8}"/>
              </a:ext>
            </a:extLst>
          </p:cNvPr>
          <p:cNvSpPr>
            <a:spLocks noGrp="1"/>
          </p:cNvSpPr>
          <p:nvPr>
            <p:ph type="pic" sz="quarter" idx="41"/>
          </p:nvPr>
        </p:nvSpPr>
        <p:spPr>
          <a:xfrm>
            <a:off x="4429341" y="1914525"/>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accent4"/>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39" name="Picture Placeholder 38">
            <a:extLst>
              <a:ext uri="{FF2B5EF4-FFF2-40B4-BE49-F238E27FC236}">
                <a16:creationId xmlns:a16="http://schemas.microsoft.com/office/drawing/2014/main" id="{F25211DE-2900-41DB-94E0-DADC7578762E}"/>
              </a:ext>
            </a:extLst>
          </p:cNvPr>
          <p:cNvSpPr>
            <a:spLocks noGrp="1"/>
          </p:cNvSpPr>
          <p:nvPr>
            <p:ph type="pic" sz="quarter" idx="42"/>
          </p:nvPr>
        </p:nvSpPr>
        <p:spPr>
          <a:xfrm>
            <a:off x="7757895" y="1914525"/>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tx2"/>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40" name="Picture Placeholder 39">
            <a:extLst>
              <a:ext uri="{FF2B5EF4-FFF2-40B4-BE49-F238E27FC236}">
                <a16:creationId xmlns:a16="http://schemas.microsoft.com/office/drawing/2014/main" id="{0051C6DB-32A3-4464-AE10-5633A7CE53C8}"/>
              </a:ext>
            </a:extLst>
          </p:cNvPr>
          <p:cNvSpPr>
            <a:spLocks noGrp="1"/>
          </p:cNvSpPr>
          <p:nvPr>
            <p:ph type="pic" sz="quarter" idx="43"/>
          </p:nvPr>
        </p:nvSpPr>
        <p:spPr>
          <a:xfrm>
            <a:off x="1100787" y="3262312"/>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accent1"/>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41" name="Picture Placeholder 40">
            <a:extLst>
              <a:ext uri="{FF2B5EF4-FFF2-40B4-BE49-F238E27FC236}">
                <a16:creationId xmlns:a16="http://schemas.microsoft.com/office/drawing/2014/main" id="{B30DC47F-8DF3-4F33-B1B6-FF730859D681}"/>
              </a:ext>
            </a:extLst>
          </p:cNvPr>
          <p:cNvSpPr>
            <a:spLocks noGrp="1"/>
          </p:cNvSpPr>
          <p:nvPr>
            <p:ph type="pic" sz="quarter" idx="44"/>
          </p:nvPr>
        </p:nvSpPr>
        <p:spPr>
          <a:xfrm>
            <a:off x="4429341" y="3262312"/>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accent4"/>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42" name="Picture Placeholder 41">
            <a:extLst>
              <a:ext uri="{FF2B5EF4-FFF2-40B4-BE49-F238E27FC236}">
                <a16:creationId xmlns:a16="http://schemas.microsoft.com/office/drawing/2014/main" id="{8F4643DF-0111-4FA8-BE96-A6CE1DA67C8F}"/>
              </a:ext>
            </a:extLst>
          </p:cNvPr>
          <p:cNvSpPr>
            <a:spLocks noGrp="1"/>
          </p:cNvSpPr>
          <p:nvPr>
            <p:ph type="pic" sz="quarter" idx="45"/>
          </p:nvPr>
        </p:nvSpPr>
        <p:spPr>
          <a:xfrm>
            <a:off x="7757895" y="3262312"/>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tx2"/>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43" name="Picture Placeholder 42">
            <a:extLst>
              <a:ext uri="{FF2B5EF4-FFF2-40B4-BE49-F238E27FC236}">
                <a16:creationId xmlns:a16="http://schemas.microsoft.com/office/drawing/2014/main" id="{095EDDFA-6EB5-48D5-94C9-9CC6B10491F1}"/>
              </a:ext>
            </a:extLst>
          </p:cNvPr>
          <p:cNvSpPr>
            <a:spLocks noGrp="1"/>
          </p:cNvSpPr>
          <p:nvPr>
            <p:ph type="pic" sz="quarter" idx="46"/>
          </p:nvPr>
        </p:nvSpPr>
        <p:spPr>
          <a:xfrm>
            <a:off x="1100787" y="4610100"/>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accent1"/>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44" name="Picture Placeholder 43">
            <a:extLst>
              <a:ext uri="{FF2B5EF4-FFF2-40B4-BE49-F238E27FC236}">
                <a16:creationId xmlns:a16="http://schemas.microsoft.com/office/drawing/2014/main" id="{97A33113-4109-4E55-A5EC-1DD0D9F09F4F}"/>
              </a:ext>
            </a:extLst>
          </p:cNvPr>
          <p:cNvSpPr>
            <a:spLocks noGrp="1"/>
          </p:cNvSpPr>
          <p:nvPr>
            <p:ph type="pic" sz="quarter" idx="47"/>
          </p:nvPr>
        </p:nvSpPr>
        <p:spPr>
          <a:xfrm>
            <a:off x="4429341" y="4610100"/>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accent4"/>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45" name="Picture Placeholder 44">
            <a:extLst>
              <a:ext uri="{FF2B5EF4-FFF2-40B4-BE49-F238E27FC236}">
                <a16:creationId xmlns:a16="http://schemas.microsoft.com/office/drawing/2014/main" id="{C9EBD72A-C4D9-488C-8B28-C748536236DA}"/>
              </a:ext>
            </a:extLst>
          </p:cNvPr>
          <p:cNvSpPr>
            <a:spLocks noGrp="1"/>
          </p:cNvSpPr>
          <p:nvPr>
            <p:ph type="pic" sz="quarter" idx="48"/>
          </p:nvPr>
        </p:nvSpPr>
        <p:spPr>
          <a:xfrm>
            <a:off x="7757895" y="4610100"/>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tx2"/>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Tree>
    <p:extLst>
      <p:ext uri="{BB962C8B-B14F-4D97-AF65-F5344CB8AC3E}">
        <p14:creationId xmlns:p14="http://schemas.microsoft.com/office/powerpoint/2010/main" val="38977199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4BA24CCC-EDF0-4391-BDAD-5A1AC3C41ED2}"/>
              </a:ext>
            </a:extLst>
          </p:cNvPr>
          <p:cNvSpPr>
            <a:spLocks noGrp="1"/>
          </p:cNvSpPr>
          <p:nvPr>
            <p:ph type="pic" sz="quarter" idx="40"/>
          </p:nvPr>
        </p:nvSpPr>
        <p:spPr>
          <a:xfrm>
            <a:off x="513092" y="1882140"/>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accent1"/>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36" name="Picture Placeholder 35">
            <a:extLst>
              <a:ext uri="{FF2B5EF4-FFF2-40B4-BE49-F238E27FC236}">
                <a16:creationId xmlns:a16="http://schemas.microsoft.com/office/drawing/2014/main" id="{A8C50DEA-9D79-44F2-8F00-34CE2DFBB104}"/>
              </a:ext>
            </a:extLst>
          </p:cNvPr>
          <p:cNvSpPr>
            <a:spLocks noGrp="1"/>
          </p:cNvSpPr>
          <p:nvPr>
            <p:ph type="pic" sz="quarter" idx="41"/>
          </p:nvPr>
        </p:nvSpPr>
        <p:spPr>
          <a:xfrm>
            <a:off x="3341648" y="1882140"/>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accent4"/>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46" name="Picture Placeholder 45">
            <a:extLst>
              <a:ext uri="{FF2B5EF4-FFF2-40B4-BE49-F238E27FC236}">
                <a16:creationId xmlns:a16="http://schemas.microsoft.com/office/drawing/2014/main" id="{47C511FA-F714-464A-AC1B-9514AED5E82E}"/>
              </a:ext>
            </a:extLst>
          </p:cNvPr>
          <p:cNvSpPr>
            <a:spLocks noGrp="1"/>
          </p:cNvSpPr>
          <p:nvPr>
            <p:ph type="pic" sz="quarter" idx="42"/>
          </p:nvPr>
        </p:nvSpPr>
        <p:spPr>
          <a:xfrm>
            <a:off x="6170205" y="1882140"/>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bg2"/>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47" name="Picture Placeholder 46">
            <a:extLst>
              <a:ext uri="{FF2B5EF4-FFF2-40B4-BE49-F238E27FC236}">
                <a16:creationId xmlns:a16="http://schemas.microsoft.com/office/drawing/2014/main" id="{9CD4A1BF-2AF8-4D45-921D-BCC417960008}"/>
              </a:ext>
            </a:extLst>
          </p:cNvPr>
          <p:cNvSpPr>
            <a:spLocks noGrp="1"/>
          </p:cNvSpPr>
          <p:nvPr>
            <p:ph type="pic" sz="quarter" idx="43"/>
          </p:nvPr>
        </p:nvSpPr>
        <p:spPr>
          <a:xfrm>
            <a:off x="8998762" y="1882140"/>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tx2">
                <a:lumMod val="75000"/>
              </a:schemeClr>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48" name="Picture Placeholder 47">
            <a:extLst>
              <a:ext uri="{FF2B5EF4-FFF2-40B4-BE49-F238E27FC236}">
                <a16:creationId xmlns:a16="http://schemas.microsoft.com/office/drawing/2014/main" id="{610A3D6E-C358-439C-8B8A-28D7DA56AB33}"/>
              </a:ext>
            </a:extLst>
          </p:cNvPr>
          <p:cNvSpPr>
            <a:spLocks noGrp="1"/>
          </p:cNvSpPr>
          <p:nvPr>
            <p:ph type="pic" sz="quarter" idx="44"/>
          </p:nvPr>
        </p:nvSpPr>
        <p:spPr>
          <a:xfrm>
            <a:off x="513092" y="3453765"/>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accent1"/>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49" name="Picture Placeholder 48">
            <a:extLst>
              <a:ext uri="{FF2B5EF4-FFF2-40B4-BE49-F238E27FC236}">
                <a16:creationId xmlns:a16="http://schemas.microsoft.com/office/drawing/2014/main" id="{B176FB6D-30B1-4A91-BF7B-E0B3AC30EFB6}"/>
              </a:ext>
            </a:extLst>
          </p:cNvPr>
          <p:cNvSpPr>
            <a:spLocks noGrp="1"/>
          </p:cNvSpPr>
          <p:nvPr>
            <p:ph type="pic" sz="quarter" idx="45"/>
          </p:nvPr>
        </p:nvSpPr>
        <p:spPr>
          <a:xfrm>
            <a:off x="3341648" y="3453765"/>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accent4"/>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50" name="Picture Placeholder 49">
            <a:extLst>
              <a:ext uri="{FF2B5EF4-FFF2-40B4-BE49-F238E27FC236}">
                <a16:creationId xmlns:a16="http://schemas.microsoft.com/office/drawing/2014/main" id="{F6FEED80-41F9-45B8-810F-A371D8C9E3AC}"/>
              </a:ext>
            </a:extLst>
          </p:cNvPr>
          <p:cNvSpPr>
            <a:spLocks noGrp="1"/>
          </p:cNvSpPr>
          <p:nvPr>
            <p:ph type="pic" sz="quarter" idx="46"/>
          </p:nvPr>
        </p:nvSpPr>
        <p:spPr>
          <a:xfrm>
            <a:off x="6170205" y="3453765"/>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bg2"/>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51" name="Picture Placeholder 50">
            <a:extLst>
              <a:ext uri="{FF2B5EF4-FFF2-40B4-BE49-F238E27FC236}">
                <a16:creationId xmlns:a16="http://schemas.microsoft.com/office/drawing/2014/main" id="{6D041EF4-D5CD-4126-B32F-5971C6FA721C}"/>
              </a:ext>
            </a:extLst>
          </p:cNvPr>
          <p:cNvSpPr>
            <a:spLocks noGrp="1"/>
          </p:cNvSpPr>
          <p:nvPr>
            <p:ph type="pic" sz="quarter" idx="47"/>
          </p:nvPr>
        </p:nvSpPr>
        <p:spPr>
          <a:xfrm>
            <a:off x="8998762" y="3453765"/>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tx2">
                <a:lumMod val="75000"/>
              </a:schemeClr>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52" name="Picture Placeholder 51">
            <a:extLst>
              <a:ext uri="{FF2B5EF4-FFF2-40B4-BE49-F238E27FC236}">
                <a16:creationId xmlns:a16="http://schemas.microsoft.com/office/drawing/2014/main" id="{CEE5E17D-B267-4245-B058-59B9515089D4}"/>
              </a:ext>
            </a:extLst>
          </p:cNvPr>
          <p:cNvSpPr>
            <a:spLocks noGrp="1"/>
          </p:cNvSpPr>
          <p:nvPr>
            <p:ph type="pic" sz="quarter" idx="48"/>
          </p:nvPr>
        </p:nvSpPr>
        <p:spPr>
          <a:xfrm>
            <a:off x="513092" y="5025390"/>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accent1"/>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53" name="Picture Placeholder 52">
            <a:extLst>
              <a:ext uri="{FF2B5EF4-FFF2-40B4-BE49-F238E27FC236}">
                <a16:creationId xmlns:a16="http://schemas.microsoft.com/office/drawing/2014/main" id="{6CBC3CA6-B6A2-4EEB-9A63-B3A2ED1EA40C}"/>
              </a:ext>
            </a:extLst>
          </p:cNvPr>
          <p:cNvSpPr>
            <a:spLocks noGrp="1"/>
          </p:cNvSpPr>
          <p:nvPr>
            <p:ph type="pic" sz="quarter" idx="49"/>
          </p:nvPr>
        </p:nvSpPr>
        <p:spPr>
          <a:xfrm>
            <a:off x="3341648" y="5025390"/>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accent4"/>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54" name="Picture Placeholder 53">
            <a:extLst>
              <a:ext uri="{FF2B5EF4-FFF2-40B4-BE49-F238E27FC236}">
                <a16:creationId xmlns:a16="http://schemas.microsoft.com/office/drawing/2014/main" id="{49975133-13E9-47E2-B89B-39D855512B99}"/>
              </a:ext>
            </a:extLst>
          </p:cNvPr>
          <p:cNvSpPr>
            <a:spLocks noGrp="1"/>
          </p:cNvSpPr>
          <p:nvPr>
            <p:ph type="pic" sz="quarter" idx="50"/>
          </p:nvPr>
        </p:nvSpPr>
        <p:spPr>
          <a:xfrm>
            <a:off x="6170205" y="5025390"/>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bg2"/>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55" name="Picture Placeholder 54">
            <a:extLst>
              <a:ext uri="{FF2B5EF4-FFF2-40B4-BE49-F238E27FC236}">
                <a16:creationId xmlns:a16="http://schemas.microsoft.com/office/drawing/2014/main" id="{63CF676C-B8B6-4C40-91EF-D8B604B3000F}"/>
              </a:ext>
            </a:extLst>
          </p:cNvPr>
          <p:cNvSpPr>
            <a:spLocks noGrp="1"/>
          </p:cNvSpPr>
          <p:nvPr>
            <p:ph type="pic" sz="quarter" idx="51"/>
          </p:nvPr>
        </p:nvSpPr>
        <p:spPr>
          <a:xfrm>
            <a:off x="8998762" y="5025390"/>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tx2">
                <a:lumMod val="75000"/>
              </a:schemeClr>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Tree>
    <p:extLst>
      <p:ext uri="{BB962C8B-B14F-4D97-AF65-F5344CB8AC3E}">
        <p14:creationId xmlns:p14="http://schemas.microsoft.com/office/powerpoint/2010/main" val="226300582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8D938956-B64C-4A69-AD96-2E304154F006}"/>
              </a:ext>
            </a:extLst>
          </p:cNvPr>
          <p:cNvSpPr>
            <a:spLocks noGrp="1"/>
          </p:cNvSpPr>
          <p:nvPr>
            <p:ph type="pic" sz="quarter" idx="40"/>
          </p:nvPr>
        </p:nvSpPr>
        <p:spPr>
          <a:xfrm>
            <a:off x="1466052" y="1667097"/>
            <a:ext cx="1828118" cy="1828357"/>
          </a:xfrm>
          <a:custGeom>
            <a:avLst/>
            <a:gdLst>
              <a:gd name="connsiteX0" fmla="*/ 0 w 3656713"/>
              <a:gd name="connsiteY0" fmla="*/ 0 h 3656713"/>
              <a:gd name="connsiteX1" fmla="*/ 3656713 w 3656713"/>
              <a:gd name="connsiteY1" fmla="*/ 0 h 3656713"/>
              <a:gd name="connsiteX2" fmla="*/ 3656713 w 3656713"/>
              <a:gd name="connsiteY2" fmla="*/ 3656713 h 3656713"/>
              <a:gd name="connsiteX3" fmla="*/ 0 w 3656713"/>
              <a:gd name="connsiteY3" fmla="*/ 3656713 h 3656713"/>
            </a:gdLst>
            <a:ahLst/>
            <a:cxnLst>
              <a:cxn ang="0">
                <a:pos x="connsiteX0" y="connsiteY0"/>
              </a:cxn>
              <a:cxn ang="0">
                <a:pos x="connsiteX1" y="connsiteY1"/>
              </a:cxn>
              <a:cxn ang="0">
                <a:pos x="connsiteX2" y="connsiteY2"/>
              </a:cxn>
              <a:cxn ang="0">
                <a:pos x="connsiteX3" y="connsiteY3"/>
              </a:cxn>
            </a:cxnLst>
            <a:rect l="l" t="t" r="r" b="b"/>
            <a:pathLst>
              <a:path w="3656713" h="3656713">
                <a:moveTo>
                  <a:pt x="0" y="0"/>
                </a:moveTo>
                <a:lnTo>
                  <a:pt x="3656713" y="0"/>
                </a:lnTo>
                <a:lnTo>
                  <a:pt x="3656713" y="3656713"/>
                </a:lnTo>
                <a:lnTo>
                  <a:pt x="0" y="3656713"/>
                </a:lnTo>
                <a:close/>
              </a:path>
            </a:pathLst>
          </a:custGeom>
          <a:pattFill prst="pct60">
            <a:fgClr>
              <a:srgbClr val="FFFFFF"/>
            </a:fgClr>
            <a:bgClr>
              <a:srgbClr val="C1C9D5"/>
            </a:bgClr>
          </a:pattFill>
          <a:effectLst>
            <a:outerShdw dist="139700" dir="10800000" sx="99000" sy="99000" algn="r" rotWithShape="0">
              <a:schemeClr val="accent1"/>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12" name="Picture Placeholder 11">
            <a:extLst>
              <a:ext uri="{FF2B5EF4-FFF2-40B4-BE49-F238E27FC236}">
                <a16:creationId xmlns:a16="http://schemas.microsoft.com/office/drawing/2014/main" id="{E6B722B3-CFC5-45EA-9ED6-3E100F31BD14}"/>
              </a:ext>
            </a:extLst>
          </p:cNvPr>
          <p:cNvSpPr>
            <a:spLocks noGrp="1"/>
          </p:cNvSpPr>
          <p:nvPr>
            <p:ph type="pic" sz="quarter" idx="41"/>
          </p:nvPr>
        </p:nvSpPr>
        <p:spPr>
          <a:xfrm>
            <a:off x="6475550" y="1667097"/>
            <a:ext cx="1828118" cy="1828357"/>
          </a:xfrm>
          <a:custGeom>
            <a:avLst/>
            <a:gdLst>
              <a:gd name="connsiteX0" fmla="*/ 0 w 3656713"/>
              <a:gd name="connsiteY0" fmla="*/ 0 h 3656713"/>
              <a:gd name="connsiteX1" fmla="*/ 3656713 w 3656713"/>
              <a:gd name="connsiteY1" fmla="*/ 0 h 3656713"/>
              <a:gd name="connsiteX2" fmla="*/ 3656713 w 3656713"/>
              <a:gd name="connsiteY2" fmla="*/ 3656713 h 3656713"/>
              <a:gd name="connsiteX3" fmla="*/ 0 w 3656713"/>
              <a:gd name="connsiteY3" fmla="*/ 3656713 h 3656713"/>
            </a:gdLst>
            <a:ahLst/>
            <a:cxnLst>
              <a:cxn ang="0">
                <a:pos x="connsiteX0" y="connsiteY0"/>
              </a:cxn>
              <a:cxn ang="0">
                <a:pos x="connsiteX1" y="connsiteY1"/>
              </a:cxn>
              <a:cxn ang="0">
                <a:pos x="connsiteX2" y="connsiteY2"/>
              </a:cxn>
              <a:cxn ang="0">
                <a:pos x="connsiteX3" y="connsiteY3"/>
              </a:cxn>
            </a:cxnLst>
            <a:rect l="l" t="t" r="r" b="b"/>
            <a:pathLst>
              <a:path w="3656713" h="3656713">
                <a:moveTo>
                  <a:pt x="0" y="0"/>
                </a:moveTo>
                <a:lnTo>
                  <a:pt x="3656713" y="0"/>
                </a:lnTo>
                <a:lnTo>
                  <a:pt x="3656713" y="3656713"/>
                </a:lnTo>
                <a:lnTo>
                  <a:pt x="0" y="3656713"/>
                </a:lnTo>
                <a:close/>
              </a:path>
            </a:pathLst>
          </a:custGeom>
          <a:pattFill prst="pct60">
            <a:fgClr>
              <a:srgbClr val="FFFFFF"/>
            </a:fgClr>
            <a:bgClr>
              <a:srgbClr val="C1C9D5"/>
            </a:bgClr>
          </a:pattFill>
          <a:effectLst>
            <a:outerShdw dist="139700" dir="10800000" sx="99000" sy="99000" algn="r" rotWithShape="0">
              <a:schemeClr val="accent4"/>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13" name="Picture Placeholder 12">
            <a:extLst>
              <a:ext uri="{FF2B5EF4-FFF2-40B4-BE49-F238E27FC236}">
                <a16:creationId xmlns:a16="http://schemas.microsoft.com/office/drawing/2014/main" id="{7B0BB8CC-07D9-47C2-A423-DA7944D73557}"/>
              </a:ext>
            </a:extLst>
          </p:cNvPr>
          <p:cNvSpPr>
            <a:spLocks noGrp="1"/>
          </p:cNvSpPr>
          <p:nvPr>
            <p:ph type="pic" sz="quarter" idx="42"/>
          </p:nvPr>
        </p:nvSpPr>
        <p:spPr>
          <a:xfrm>
            <a:off x="1466052" y="4105497"/>
            <a:ext cx="1828118" cy="1828357"/>
          </a:xfrm>
          <a:custGeom>
            <a:avLst/>
            <a:gdLst>
              <a:gd name="connsiteX0" fmla="*/ 0 w 3656713"/>
              <a:gd name="connsiteY0" fmla="*/ 0 h 3656713"/>
              <a:gd name="connsiteX1" fmla="*/ 3656713 w 3656713"/>
              <a:gd name="connsiteY1" fmla="*/ 0 h 3656713"/>
              <a:gd name="connsiteX2" fmla="*/ 3656713 w 3656713"/>
              <a:gd name="connsiteY2" fmla="*/ 3656713 h 3656713"/>
              <a:gd name="connsiteX3" fmla="*/ 0 w 3656713"/>
              <a:gd name="connsiteY3" fmla="*/ 3656713 h 3656713"/>
            </a:gdLst>
            <a:ahLst/>
            <a:cxnLst>
              <a:cxn ang="0">
                <a:pos x="connsiteX0" y="connsiteY0"/>
              </a:cxn>
              <a:cxn ang="0">
                <a:pos x="connsiteX1" y="connsiteY1"/>
              </a:cxn>
              <a:cxn ang="0">
                <a:pos x="connsiteX2" y="connsiteY2"/>
              </a:cxn>
              <a:cxn ang="0">
                <a:pos x="connsiteX3" y="connsiteY3"/>
              </a:cxn>
            </a:cxnLst>
            <a:rect l="l" t="t" r="r" b="b"/>
            <a:pathLst>
              <a:path w="3656713" h="3656713">
                <a:moveTo>
                  <a:pt x="0" y="0"/>
                </a:moveTo>
                <a:lnTo>
                  <a:pt x="3656713" y="0"/>
                </a:lnTo>
                <a:lnTo>
                  <a:pt x="3656713" y="3656713"/>
                </a:lnTo>
                <a:lnTo>
                  <a:pt x="0" y="3656713"/>
                </a:lnTo>
                <a:close/>
              </a:path>
            </a:pathLst>
          </a:custGeom>
          <a:pattFill prst="pct60">
            <a:fgClr>
              <a:srgbClr val="FFFFFF"/>
            </a:fgClr>
            <a:bgClr>
              <a:srgbClr val="C1C9D5"/>
            </a:bgClr>
          </a:pattFill>
          <a:effectLst>
            <a:outerShdw dist="139700" dir="10800000" sx="99000" sy="99000" algn="r" rotWithShape="0">
              <a:schemeClr val="bg2"/>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14" name="Picture Placeholder 13">
            <a:extLst>
              <a:ext uri="{FF2B5EF4-FFF2-40B4-BE49-F238E27FC236}">
                <a16:creationId xmlns:a16="http://schemas.microsoft.com/office/drawing/2014/main" id="{09D065CD-90D1-4F95-954E-57604EA9B4A1}"/>
              </a:ext>
            </a:extLst>
          </p:cNvPr>
          <p:cNvSpPr>
            <a:spLocks noGrp="1"/>
          </p:cNvSpPr>
          <p:nvPr>
            <p:ph type="pic" sz="quarter" idx="43"/>
          </p:nvPr>
        </p:nvSpPr>
        <p:spPr>
          <a:xfrm>
            <a:off x="6475550" y="4105497"/>
            <a:ext cx="1828118" cy="1828357"/>
          </a:xfrm>
          <a:custGeom>
            <a:avLst/>
            <a:gdLst>
              <a:gd name="connsiteX0" fmla="*/ 0 w 3656713"/>
              <a:gd name="connsiteY0" fmla="*/ 0 h 3656713"/>
              <a:gd name="connsiteX1" fmla="*/ 3656713 w 3656713"/>
              <a:gd name="connsiteY1" fmla="*/ 0 h 3656713"/>
              <a:gd name="connsiteX2" fmla="*/ 3656713 w 3656713"/>
              <a:gd name="connsiteY2" fmla="*/ 3656713 h 3656713"/>
              <a:gd name="connsiteX3" fmla="*/ 0 w 3656713"/>
              <a:gd name="connsiteY3" fmla="*/ 3656713 h 3656713"/>
            </a:gdLst>
            <a:ahLst/>
            <a:cxnLst>
              <a:cxn ang="0">
                <a:pos x="connsiteX0" y="connsiteY0"/>
              </a:cxn>
              <a:cxn ang="0">
                <a:pos x="connsiteX1" y="connsiteY1"/>
              </a:cxn>
              <a:cxn ang="0">
                <a:pos x="connsiteX2" y="connsiteY2"/>
              </a:cxn>
              <a:cxn ang="0">
                <a:pos x="connsiteX3" y="connsiteY3"/>
              </a:cxn>
            </a:cxnLst>
            <a:rect l="l" t="t" r="r" b="b"/>
            <a:pathLst>
              <a:path w="3656713" h="3656713">
                <a:moveTo>
                  <a:pt x="0" y="0"/>
                </a:moveTo>
                <a:lnTo>
                  <a:pt x="3656713" y="0"/>
                </a:lnTo>
                <a:lnTo>
                  <a:pt x="3656713" y="3656713"/>
                </a:lnTo>
                <a:lnTo>
                  <a:pt x="0" y="3656713"/>
                </a:lnTo>
                <a:close/>
              </a:path>
            </a:pathLst>
          </a:custGeom>
          <a:pattFill prst="pct60">
            <a:fgClr>
              <a:srgbClr val="FFFFFF"/>
            </a:fgClr>
            <a:bgClr>
              <a:srgbClr val="C1C9D5"/>
            </a:bgClr>
          </a:pattFill>
          <a:effectLst>
            <a:outerShdw dist="139700" dir="10800000" sx="99000" sy="99000" algn="r" rotWithShape="0">
              <a:schemeClr val="tx2">
                <a:lumMod val="75000"/>
              </a:schemeClr>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Tree>
    <p:extLst>
      <p:ext uri="{BB962C8B-B14F-4D97-AF65-F5344CB8AC3E}">
        <p14:creationId xmlns:p14="http://schemas.microsoft.com/office/powerpoint/2010/main" val="6982119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8D938956-B64C-4A69-AD96-2E304154F006}"/>
              </a:ext>
            </a:extLst>
          </p:cNvPr>
          <p:cNvSpPr>
            <a:spLocks noGrp="1"/>
          </p:cNvSpPr>
          <p:nvPr>
            <p:ph type="pic" sz="quarter" idx="40"/>
          </p:nvPr>
        </p:nvSpPr>
        <p:spPr>
          <a:xfrm>
            <a:off x="1466052" y="1667097"/>
            <a:ext cx="1828118" cy="1828357"/>
          </a:xfrm>
          <a:custGeom>
            <a:avLst/>
            <a:gdLst>
              <a:gd name="connsiteX0" fmla="*/ 0 w 3656713"/>
              <a:gd name="connsiteY0" fmla="*/ 0 h 3656713"/>
              <a:gd name="connsiteX1" fmla="*/ 3656713 w 3656713"/>
              <a:gd name="connsiteY1" fmla="*/ 0 h 3656713"/>
              <a:gd name="connsiteX2" fmla="*/ 3656713 w 3656713"/>
              <a:gd name="connsiteY2" fmla="*/ 3656713 h 3656713"/>
              <a:gd name="connsiteX3" fmla="*/ 0 w 3656713"/>
              <a:gd name="connsiteY3" fmla="*/ 3656713 h 3656713"/>
            </a:gdLst>
            <a:ahLst/>
            <a:cxnLst>
              <a:cxn ang="0">
                <a:pos x="connsiteX0" y="connsiteY0"/>
              </a:cxn>
              <a:cxn ang="0">
                <a:pos x="connsiteX1" y="connsiteY1"/>
              </a:cxn>
              <a:cxn ang="0">
                <a:pos x="connsiteX2" y="connsiteY2"/>
              </a:cxn>
              <a:cxn ang="0">
                <a:pos x="connsiteX3" y="connsiteY3"/>
              </a:cxn>
            </a:cxnLst>
            <a:rect l="l" t="t" r="r" b="b"/>
            <a:pathLst>
              <a:path w="3656713" h="3656713">
                <a:moveTo>
                  <a:pt x="0" y="0"/>
                </a:moveTo>
                <a:lnTo>
                  <a:pt x="3656713" y="0"/>
                </a:lnTo>
                <a:lnTo>
                  <a:pt x="3656713" y="3656713"/>
                </a:lnTo>
                <a:lnTo>
                  <a:pt x="0" y="3656713"/>
                </a:lnTo>
                <a:close/>
              </a:path>
            </a:pathLst>
          </a:custGeom>
          <a:pattFill prst="pct60">
            <a:fgClr>
              <a:srgbClr val="FFFFFF"/>
            </a:fgClr>
            <a:bgClr>
              <a:srgbClr val="C1C9D5"/>
            </a:bgClr>
          </a:pattFill>
          <a:effectLst>
            <a:outerShdw dist="139700" dir="10800000" sx="99000" sy="99000" algn="r" rotWithShape="0">
              <a:schemeClr val="accent1"/>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13" name="Picture Placeholder 12">
            <a:extLst>
              <a:ext uri="{FF2B5EF4-FFF2-40B4-BE49-F238E27FC236}">
                <a16:creationId xmlns:a16="http://schemas.microsoft.com/office/drawing/2014/main" id="{7B0BB8CC-07D9-47C2-A423-DA7944D73557}"/>
              </a:ext>
            </a:extLst>
          </p:cNvPr>
          <p:cNvSpPr>
            <a:spLocks noGrp="1"/>
          </p:cNvSpPr>
          <p:nvPr>
            <p:ph type="pic" sz="quarter" idx="42"/>
          </p:nvPr>
        </p:nvSpPr>
        <p:spPr>
          <a:xfrm>
            <a:off x="1466052" y="4105497"/>
            <a:ext cx="1828118" cy="1828357"/>
          </a:xfrm>
          <a:custGeom>
            <a:avLst/>
            <a:gdLst>
              <a:gd name="connsiteX0" fmla="*/ 0 w 3656713"/>
              <a:gd name="connsiteY0" fmla="*/ 0 h 3656713"/>
              <a:gd name="connsiteX1" fmla="*/ 3656713 w 3656713"/>
              <a:gd name="connsiteY1" fmla="*/ 0 h 3656713"/>
              <a:gd name="connsiteX2" fmla="*/ 3656713 w 3656713"/>
              <a:gd name="connsiteY2" fmla="*/ 3656713 h 3656713"/>
              <a:gd name="connsiteX3" fmla="*/ 0 w 3656713"/>
              <a:gd name="connsiteY3" fmla="*/ 3656713 h 3656713"/>
            </a:gdLst>
            <a:ahLst/>
            <a:cxnLst>
              <a:cxn ang="0">
                <a:pos x="connsiteX0" y="connsiteY0"/>
              </a:cxn>
              <a:cxn ang="0">
                <a:pos x="connsiteX1" y="connsiteY1"/>
              </a:cxn>
              <a:cxn ang="0">
                <a:pos x="connsiteX2" y="connsiteY2"/>
              </a:cxn>
              <a:cxn ang="0">
                <a:pos x="connsiteX3" y="connsiteY3"/>
              </a:cxn>
            </a:cxnLst>
            <a:rect l="l" t="t" r="r" b="b"/>
            <a:pathLst>
              <a:path w="3656713" h="3656713">
                <a:moveTo>
                  <a:pt x="0" y="0"/>
                </a:moveTo>
                <a:lnTo>
                  <a:pt x="3656713" y="0"/>
                </a:lnTo>
                <a:lnTo>
                  <a:pt x="3656713" y="3656713"/>
                </a:lnTo>
                <a:lnTo>
                  <a:pt x="0" y="3656713"/>
                </a:lnTo>
                <a:close/>
              </a:path>
            </a:pathLst>
          </a:custGeom>
          <a:pattFill prst="pct60">
            <a:fgClr>
              <a:srgbClr val="FFFFFF"/>
            </a:fgClr>
            <a:bgClr>
              <a:srgbClr val="C1C9D5"/>
            </a:bgClr>
          </a:pattFill>
          <a:effectLst>
            <a:outerShdw dist="139700" dir="10800000" sx="99000" sy="99000" algn="r" rotWithShape="0">
              <a:schemeClr val="bg2"/>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Tree>
    <p:extLst>
      <p:ext uri="{BB962C8B-B14F-4D97-AF65-F5344CB8AC3E}">
        <p14:creationId xmlns:p14="http://schemas.microsoft.com/office/powerpoint/2010/main" val="293641749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80FF5E0-9782-4262-8C8E-F25D5187B2A1}"/>
              </a:ext>
            </a:extLst>
          </p:cNvPr>
          <p:cNvSpPr>
            <a:spLocks noGrp="1"/>
          </p:cNvSpPr>
          <p:nvPr>
            <p:ph type="pic" sz="quarter" idx="40"/>
          </p:nvPr>
        </p:nvSpPr>
        <p:spPr>
          <a:xfrm>
            <a:off x="931683" y="1761865"/>
            <a:ext cx="2482838" cy="3352800"/>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2" name="Picture Placeholder 11">
            <a:extLst>
              <a:ext uri="{FF2B5EF4-FFF2-40B4-BE49-F238E27FC236}">
                <a16:creationId xmlns:a16="http://schemas.microsoft.com/office/drawing/2014/main" id="{170C477C-0616-4B25-AECC-C8579212EECC}"/>
              </a:ext>
            </a:extLst>
          </p:cNvPr>
          <p:cNvSpPr>
            <a:spLocks noGrp="1"/>
          </p:cNvSpPr>
          <p:nvPr>
            <p:ph type="pic" sz="quarter" idx="41"/>
          </p:nvPr>
        </p:nvSpPr>
        <p:spPr>
          <a:xfrm>
            <a:off x="3546948" y="1761865"/>
            <a:ext cx="2482838" cy="3352800"/>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3" name="Picture Placeholder 12">
            <a:extLst>
              <a:ext uri="{FF2B5EF4-FFF2-40B4-BE49-F238E27FC236}">
                <a16:creationId xmlns:a16="http://schemas.microsoft.com/office/drawing/2014/main" id="{DF1CF97D-2FDA-4292-861E-0CA5A754E9CA}"/>
              </a:ext>
            </a:extLst>
          </p:cNvPr>
          <p:cNvSpPr>
            <a:spLocks noGrp="1"/>
          </p:cNvSpPr>
          <p:nvPr>
            <p:ph type="pic" sz="quarter" idx="42"/>
          </p:nvPr>
        </p:nvSpPr>
        <p:spPr>
          <a:xfrm>
            <a:off x="6162213" y="1761865"/>
            <a:ext cx="2482838" cy="3352800"/>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4" name="Picture Placeholder 13">
            <a:extLst>
              <a:ext uri="{FF2B5EF4-FFF2-40B4-BE49-F238E27FC236}">
                <a16:creationId xmlns:a16="http://schemas.microsoft.com/office/drawing/2014/main" id="{E34B1061-2D91-4253-9DCF-0987EC9BF35D}"/>
              </a:ext>
            </a:extLst>
          </p:cNvPr>
          <p:cNvSpPr>
            <a:spLocks noGrp="1"/>
          </p:cNvSpPr>
          <p:nvPr>
            <p:ph type="pic" sz="quarter" idx="43"/>
          </p:nvPr>
        </p:nvSpPr>
        <p:spPr>
          <a:xfrm>
            <a:off x="8777478" y="1761865"/>
            <a:ext cx="2482837" cy="3352800"/>
          </a:xfrm>
          <a:custGeom>
            <a:avLst/>
            <a:gdLst>
              <a:gd name="connsiteX0" fmla="*/ 0 w 4966320"/>
              <a:gd name="connsiteY0" fmla="*/ 0 h 6705600"/>
              <a:gd name="connsiteX1" fmla="*/ 4966320 w 4966320"/>
              <a:gd name="connsiteY1" fmla="*/ 0 h 6705600"/>
              <a:gd name="connsiteX2" fmla="*/ 4966320 w 4966320"/>
              <a:gd name="connsiteY2" fmla="*/ 6705600 h 6705600"/>
              <a:gd name="connsiteX3" fmla="*/ 0 w 4966320"/>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0" h="6705600">
                <a:moveTo>
                  <a:pt x="0" y="0"/>
                </a:moveTo>
                <a:lnTo>
                  <a:pt x="4966320" y="0"/>
                </a:lnTo>
                <a:lnTo>
                  <a:pt x="4966320"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363888439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4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40000">
                                          <p:cBhvr additive="base">
                                            <p:cTn id="7" dur="1200" fill="hold"/>
                                            <p:tgtEl>
                                              <p:spTgt spid="11"/>
                                            </p:tgtEl>
                                            <p:attrNameLst>
                                              <p:attrName>ppt_x</p:attrName>
                                            </p:attrNameLst>
                                          </p:cBhvr>
                                          <p:tavLst>
                                            <p:tav tm="0">
                                              <p:val>
                                                <p:strVal val="#ppt_x"/>
                                              </p:val>
                                            </p:tav>
                                            <p:tav tm="100000">
                                              <p:val>
                                                <p:strVal val="#ppt_x"/>
                                              </p:val>
                                            </p:tav>
                                          </p:tavLst>
                                        </p:anim>
                                        <p:anim calcmode="lin" valueType="num" p14:bounceEnd="40000">
                                          <p:cBhvr additive="base">
                                            <p:cTn id="8" dur="12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40000">
                                      <p:stCondLst>
                                        <p:cond delay="200"/>
                                      </p:stCondLst>
                                      <p:childTnLst>
                                        <p:set>
                                          <p:cBhvr>
                                            <p:cTn id="10" dur="1" fill="hold">
                                              <p:stCondLst>
                                                <p:cond delay="0"/>
                                              </p:stCondLst>
                                            </p:cTn>
                                            <p:tgtEl>
                                              <p:spTgt spid="12"/>
                                            </p:tgtEl>
                                            <p:attrNameLst>
                                              <p:attrName>style.visibility</p:attrName>
                                            </p:attrNameLst>
                                          </p:cBhvr>
                                          <p:to>
                                            <p:strVal val="visible"/>
                                          </p:to>
                                        </p:set>
                                        <p:anim calcmode="lin" valueType="num" p14:bounceEnd="40000">
                                          <p:cBhvr additive="base">
                                            <p:cTn id="11" dur="1200" fill="hold"/>
                                            <p:tgtEl>
                                              <p:spTgt spid="12"/>
                                            </p:tgtEl>
                                            <p:attrNameLst>
                                              <p:attrName>ppt_x</p:attrName>
                                            </p:attrNameLst>
                                          </p:cBhvr>
                                          <p:tavLst>
                                            <p:tav tm="0">
                                              <p:val>
                                                <p:strVal val="#ppt_x"/>
                                              </p:val>
                                            </p:tav>
                                            <p:tav tm="100000">
                                              <p:val>
                                                <p:strVal val="#ppt_x"/>
                                              </p:val>
                                            </p:tav>
                                          </p:tavLst>
                                        </p:anim>
                                        <p:anim calcmode="lin" valueType="num" p14:bounceEnd="40000">
                                          <p:cBhvr additive="base">
                                            <p:cTn id="12" dur="12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14:presetBounceEnd="40000">
                                      <p:stCondLst>
                                        <p:cond delay="400"/>
                                      </p:stCondLst>
                                      <p:childTnLst>
                                        <p:set>
                                          <p:cBhvr>
                                            <p:cTn id="14" dur="1" fill="hold">
                                              <p:stCondLst>
                                                <p:cond delay="0"/>
                                              </p:stCondLst>
                                            </p:cTn>
                                            <p:tgtEl>
                                              <p:spTgt spid="13"/>
                                            </p:tgtEl>
                                            <p:attrNameLst>
                                              <p:attrName>style.visibility</p:attrName>
                                            </p:attrNameLst>
                                          </p:cBhvr>
                                          <p:to>
                                            <p:strVal val="visible"/>
                                          </p:to>
                                        </p:set>
                                        <p:anim calcmode="lin" valueType="num" p14:bounceEnd="40000">
                                          <p:cBhvr additive="base">
                                            <p:cTn id="15" dur="1200" fill="hold"/>
                                            <p:tgtEl>
                                              <p:spTgt spid="13"/>
                                            </p:tgtEl>
                                            <p:attrNameLst>
                                              <p:attrName>ppt_x</p:attrName>
                                            </p:attrNameLst>
                                          </p:cBhvr>
                                          <p:tavLst>
                                            <p:tav tm="0">
                                              <p:val>
                                                <p:strVal val="#ppt_x"/>
                                              </p:val>
                                            </p:tav>
                                            <p:tav tm="100000">
                                              <p:val>
                                                <p:strVal val="#ppt_x"/>
                                              </p:val>
                                            </p:tav>
                                          </p:tavLst>
                                        </p:anim>
                                        <p:anim calcmode="lin" valueType="num" p14:bounceEnd="40000">
                                          <p:cBhvr additive="base">
                                            <p:cTn id="16" dur="12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14:presetBounceEnd="40000">
                                      <p:stCondLst>
                                        <p:cond delay="600"/>
                                      </p:stCondLst>
                                      <p:childTnLst>
                                        <p:set>
                                          <p:cBhvr>
                                            <p:cTn id="18" dur="1" fill="hold">
                                              <p:stCondLst>
                                                <p:cond delay="0"/>
                                              </p:stCondLst>
                                            </p:cTn>
                                            <p:tgtEl>
                                              <p:spTgt spid="14"/>
                                            </p:tgtEl>
                                            <p:attrNameLst>
                                              <p:attrName>style.visibility</p:attrName>
                                            </p:attrNameLst>
                                          </p:cBhvr>
                                          <p:to>
                                            <p:strVal val="visible"/>
                                          </p:to>
                                        </p:set>
                                        <p:anim calcmode="lin" valueType="num" p14:bounceEnd="40000">
                                          <p:cBhvr additive="base">
                                            <p:cTn id="19" dur="1200" fill="hold"/>
                                            <p:tgtEl>
                                              <p:spTgt spid="14"/>
                                            </p:tgtEl>
                                            <p:attrNameLst>
                                              <p:attrName>ppt_x</p:attrName>
                                            </p:attrNameLst>
                                          </p:cBhvr>
                                          <p:tavLst>
                                            <p:tav tm="0">
                                              <p:val>
                                                <p:strVal val="#ppt_x"/>
                                              </p:val>
                                            </p:tav>
                                            <p:tav tm="100000">
                                              <p:val>
                                                <p:strVal val="#ppt_x"/>
                                              </p:val>
                                            </p:tav>
                                          </p:tavLst>
                                        </p:anim>
                                        <p:anim calcmode="lin" valueType="num" p14:bounceEnd="40000">
                                          <p:cBhvr additive="base">
                                            <p:cTn id="20" dur="12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200" fill="hold"/>
                                            <p:tgtEl>
                                              <p:spTgt spid="11"/>
                                            </p:tgtEl>
                                            <p:attrNameLst>
                                              <p:attrName>ppt_x</p:attrName>
                                            </p:attrNameLst>
                                          </p:cBhvr>
                                          <p:tavLst>
                                            <p:tav tm="0">
                                              <p:val>
                                                <p:strVal val="#ppt_x"/>
                                              </p:val>
                                            </p:tav>
                                            <p:tav tm="100000">
                                              <p:val>
                                                <p:strVal val="#ppt_x"/>
                                              </p:val>
                                            </p:tav>
                                          </p:tavLst>
                                        </p:anim>
                                        <p:anim calcmode="lin" valueType="num">
                                          <p:cBhvr additive="base">
                                            <p:cTn id="8" dur="12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2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200" fill="hold"/>
                                            <p:tgtEl>
                                              <p:spTgt spid="12"/>
                                            </p:tgtEl>
                                            <p:attrNameLst>
                                              <p:attrName>ppt_x</p:attrName>
                                            </p:attrNameLst>
                                          </p:cBhvr>
                                          <p:tavLst>
                                            <p:tav tm="0">
                                              <p:val>
                                                <p:strVal val="#ppt_x"/>
                                              </p:val>
                                            </p:tav>
                                            <p:tav tm="100000">
                                              <p:val>
                                                <p:strVal val="#ppt_x"/>
                                              </p:val>
                                            </p:tav>
                                          </p:tavLst>
                                        </p:anim>
                                        <p:anim calcmode="lin" valueType="num">
                                          <p:cBhvr additive="base">
                                            <p:cTn id="12" dur="12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4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200" fill="hold"/>
                                            <p:tgtEl>
                                              <p:spTgt spid="13"/>
                                            </p:tgtEl>
                                            <p:attrNameLst>
                                              <p:attrName>ppt_x</p:attrName>
                                            </p:attrNameLst>
                                          </p:cBhvr>
                                          <p:tavLst>
                                            <p:tav tm="0">
                                              <p:val>
                                                <p:strVal val="#ppt_x"/>
                                              </p:val>
                                            </p:tav>
                                            <p:tav tm="100000">
                                              <p:val>
                                                <p:strVal val="#ppt_x"/>
                                              </p:val>
                                            </p:tav>
                                          </p:tavLst>
                                        </p:anim>
                                        <p:anim calcmode="lin" valueType="num">
                                          <p:cBhvr additive="base">
                                            <p:cTn id="16" dur="12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6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200" fill="hold"/>
                                            <p:tgtEl>
                                              <p:spTgt spid="14"/>
                                            </p:tgtEl>
                                            <p:attrNameLst>
                                              <p:attrName>ppt_x</p:attrName>
                                            </p:attrNameLst>
                                          </p:cBhvr>
                                          <p:tavLst>
                                            <p:tav tm="0">
                                              <p:val>
                                                <p:strVal val="#ppt_x"/>
                                              </p:val>
                                            </p:tav>
                                            <p:tav tm="100000">
                                              <p:val>
                                                <p:strVal val="#ppt_x"/>
                                              </p:val>
                                            </p:tav>
                                          </p:tavLst>
                                        </p:anim>
                                        <p:anim calcmode="lin" valueType="num">
                                          <p:cBhvr additive="base">
                                            <p:cTn id="20" dur="12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80FF5E0-9782-4262-8C8E-F25D5187B2A1}"/>
              </a:ext>
            </a:extLst>
          </p:cNvPr>
          <p:cNvSpPr>
            <a:spLocks noGrp="1"/>
          </p:cNvSpPr>
          <p:nvPr>
            <p:ph type="pic" sz="quarter" idx="40"/>
          </p:nvPr>
        </p:nvSpPr>
        <p:spPr>
          <a:xfrm>
            <a:off x="931683" y="1605183"/>
            <a:ext cx="2482838" cy="4462577"/>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2" name="Picture Placeholder 11">
            <a:extLst>
              <a:ext uri="{FF2B5EF4-FFF2-40B4-BE49-F238E27FC236}">
                <a16:creationId xmlns:a16="http://schemas.microsoft.com/office/drawing/2014/main" id="{170C477C-0616-4B25-AECC-C8579212EECC}"/>
              </a:ext>
            </a:extLst>
          </p:cNvPr>
          <p:cNvSpPr>
            <a:spLocks noGrp="1"/>
          </p:cNvSpPr>
          <p:nvPr>
            <p:ph type="pic" sz="quarter" idx="41"/>
          </p:nvPr>
        </p:nvSpPr>
        <p:spPr>
          <a:xfrm>
            <a:off x="3546948" y="1605183"/>
            <a:ext cx="2482838" cy="4462577"/>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3" name="Picture Placeholder 12">
            <a:extLst>
              <a:ext uri="{FF2B5EF4-FFF2-40B4-BE49-F238E27FC236}">
                <a16:creationId xmlns:a16="http://schemas.microsoft.com/office/drawing/2014/main" id="{DF1CF97D-2FDA-4292-861E-0CA5A754E9CA}"/>
              </a:ext>
            </a:extLst>
          </p:cNvPr>
          <p:cNvSpPr>
            <a:spLocks noGrp="1"/>
          </p:cNvSpPr>
          <p:nvPr>
            <p:ph type="pic" sz="quarter" idx="42"/>
          </p:nvPr>
        </p:nvSpPr>
        <p:spPr>
          <a:xfrm>
            <a:off x="6162213" y="1605183"/>
            <a:ext cx="2482838" cy="4462577"/>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4" name="Picture Placeholder 13">
            <a:extLst>
              <a:ext uri="{FF2B5EF4-FFF2-40B4-BE49-F238E27FC236}">
                <a16:creationId xmlns:a16="http://schemas.microsoft.com/office/drawing/2014/main" id="{E34B1061-2D91-4253-9DCF-0987EC9BF35D}"/>
              </a:ext>
            </a:extLst>
          </p:cNvPr>
          <p:cNvSpPr>
            <a:spLocks noGrp="1"/>
          </p:cNvSpPr>
          <p:nvPr>
            <p:ph type="pic" sz="quarter" idx="43"/>
          </p:nvPr>
        </p:nvSpPr>
        <p:spPr>
          <a:xfrm>
            <a:off x="8777478" y="1605183"/>
            <a:ext cx="2482837" cy="4462577"/>
          </a:xfrm>
          <a:custGeom>
            <a:avLst/>
            <a:gdLst>
              <a:gd name="connsiteX0" fmla="*/ 0 w 4966320"/>
              <a:gd name="connsiteY0" fmla="*/ 0 h 6705600"/>
              <a:gd name="connsiteX1" fmla="*/ 4966320 w 4966320"/>
              <a:gd name="connsiteY1" fmla="*/ 0 h 6705600"/>
              <a:gd name="connsiteX2" fmla="*/ 4966320 w 4966320"/>
              <a:gd name="connsiteY2" fmla="*/ 6705600 h 6705600"/>
              <a:gd name="connsiteX3" fmla="*/ 0 w 4966320"/>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0" h="6705600">
                <a:moveTo>
                  <a:pt x="0" y="0"/>
                </a:moveTo>
                <a:lnTo>
                  <a:pt x="4966320" y="0"/>
                </a:lnTo>
                <a:lnTo>
                  <a:pt x="4966320"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315394790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81000" fill="hold" grpId="0" nodeType="withEffect" p14:presetBounceEnd="48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48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48000">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accel="81000" fill="hold" grpId="0" nodeType="withEffect" p14:presetBounceEnd="48000">
                                      <p:stCondLst>
                                        <p:cond delay="200"/>
                                      </p:stCondLst>
                                      <p:childTnLst>
                                        <p:set>
                                          <p:cBhvr>
                                            <p:cTn id="10" dur="1" fill="hold">
                                              <p:stCondLst>
                                                <p:cond delay="0"/>
                                              </p:stCondLst>
                                            </p:cTn>
                                            <p:tgtEl>
                                              <p:spTgt spid="12"/>
                                            </p:tgtEl>
                                            <p:attrNameLst>
                                              <p:attrName>style.visibility</p:attrName>
                                            </p:attrNameLst>
                                          </p:cBhvr>
                                          <p:to>
                                            <p:strVal val="visible"/>
                                          </p:to>
                                        </p:set>
                                        <p:anim calcmode="lin" valueType="num" p14:bounceEnd="48000">
                                          <p:cBhvr additive="base">
                                            <p:cTn id="11" dur="1000" fill="hold"/>
                                            <p:tgtEl>
                                              <p:spTgt spid="12"/>
                                            </p:tgtEl>
                                            <p:attrNameLst>
                                              <p:attrName>ppt_x</p:attrName>
                                            </p:attrNameLst>
                                          </p:cBhvr>
                                          <p:tavLst>
                                            <p:tav tm="0">
                                              <p:val>
                                                <p:strVal val="#ppt_x"/>
                                              </p:val>
                                            </p:tav>
                                            <p:tav tm="100000">
                                              <p:val>
                                                <p:strVal val="#ppt_x"/>
                                              </p:val>
                                            </p:tav>
                                          </p:tavLst>
                                        </p:anim>
                                        <p:anim calcmode="lin" valueType="num" p14:bounceEnd="48000">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accel="81000" fill="hold" grpId="0" nodeType="withEffect" p14:presetBounceEnd="48000">
                                      <p:stCondLst>
                                        <p:cond delay="400"/>
                                      </p:stCondLst>
                                      <p:childTnLst>
                                        <p:set>
                                          <p:cBhvr>
                                            <p:cTn id="14" dur="1" fill="hold">
                                              <p:stCondLst>
                                                <p:cond delay="0"/>
                                              </p:stCondLst>
                                            </p:cTn>
                                            <p:tgtEl>
                                              <p:spTgt spid="13"/>
                                            </p:tgtEl>
                                            <p:attrNameLst>
                                              <p:attrName>style.visibility</p:attrName>
                                            </p:attrNameLst>
                                          </p:cBhvr>
                                          <p:to>
                                            <p:strVal val="visible"/>
                                          </p:to>
                                        </p:set>
                                        <p:anim calcmode="lin" valueType="num" p14:bounceEnd="48000">
                                          <p:cBhvr additive="base">
                                            <p:cTn id="15" dur="1000" fill="hold"/>
                                            <p:tgtEl>
                                              <p:spTgt spid="13"/>
                                            </p:tgtEl>
                                            <p:attrNameLst>
                                              <p:attrName>ppt_x</p:attrName>
                                            </p:attrNameLst>
                                          </p:cBhvr>
                                          <p:tavLst>
                                            <p:tav tm="0">
                                              <p:val>
                                                <p:strVal val="#ppt_x"/>
                                              </p:val>
                                            </p:tav>
                                            <p:tav tm="100000">
                                              <p:val>
                                                <p:strVal val="#ppt_x"/>
                                              </p:val>
                                            </p:tav>
                                          </p:tavLst>
                                        </p:anim>
                                        <p:anim calcmode="lin" valueType="num" p14:bounceEnd="48000">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accel="81000" fill="hold" grpId="0" nodeType="withEffect" p14:presetBounceEnd="48000">
                                      <p:stCondLst>
                                        <p:cond delay="600"/>
                                      </p:stCondLst>
                                      <p:childTnLst>
                                        <p:set>
                                          <p:cBhvr>
                                            <p:cTn id="18" dur="1" fill="hold">
                                              <p:stCondLst>
                                                <p:cond delay="0"/>
                                              </p:stCondLst>
                                            </p:cTn>
                                            <p:tgtEl>
                                              <p:spTgt spid="14"/>
                                            </p:tgtEl>
                                            <p:attrNameLst>
                                              <p:attrName>style.visibility</p:attrName>
                                            </p:attrNameLst>
                                          </p:cBhvr>
                                          <p:to>
                                            <p:strVal val="visible"/>
                                          </p:to>
                                        </p:set>
                                        <p:anim calcmode="lin" valueType="num" p14:bounceEnd="48000">
                                          <p:cBhvr additive="base">
                                            <p:cTn id="19" dur="1000" fill="hold"/>
                                            <p:tgtEl>
                                              <p:spTgt spid="14"/>
                                            </p:tgtEl>
                                            <p:attrNameLst>
                                              <p:attrName>ppt_x</p:attrName>
                                            </p:attrNameLst>
                                          </p:cBhvr>
                                          <p:tavLst>
                                            <p:tav tm="0">
                                              <p:val>
                                                <p:strVal val="#ppt_x"/>
                                              </p:val>
                                            </p:tav>
                                            <p:tav tm="100000">
                                              <p:val>
                                                <p:strVal val="#ppt_x"/>
                                              </p:val>
                                            </p:tav>
                                          </p:tavLst>
                                        </p:anim>
                                        <p:anim calcmode="lin" valueType="num" p14:bounceEnd="48000">
                                          <p:cBhvr additive="base">
                                            <p:cTn id="20"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81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accel="81000" fill="hold" grpId="0" nodeType="withEffect">
                                      <p:stCondLst>
                                        <p:cond delay="2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accel="81000" fill="hold" grpId="0" nodeType="withEffect">
                                      <p:stCondLst>
                                        <p:cond delay="4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accel="81000" fill="hold" grpId="0" nodeType="withEffect">
                                      <p:stCondLst>
                                        <p:cond delay="6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80FF5E0-9782-4262-8C8E-F25D5187B2A1}"/>
              </a:ext>
            </a:extLst>
          </p:cNvPr>
          <p:cNvSpPr>
            <a:spLocks noGrp="1"/>
          </p:cNvSpPr>
          <p:nvPr>
            <p:ph type="pic" sz="quarter" idx="40"/>
          </p:nvPr>
        </p:nvSpPr>
        <p:spPr>
          <a:xfrm>
            <a:off x="2244119" y="1605183"/>
            <a:ext cx="2482838" cy="4462577"/>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2" name="Picture Placeholder 11">
            <a:extLst>
              <a:ext uri="{FF2B5EF4-FFF2-40B4-BE49-F238E27FC236}">
                <a16:creationId xmlns:a16="http://schemas.microsoft.com/office/drawing/2014/main" id="{170C477C-0616-4B25-AECC-C8579212EECC}"/>
              </a:ext>
            </a:extLst>
          </p:cNvPr>
          <p:cNvSpPr>
            <a:spLocks noGrp="1"/>
          </p:cNvSpPr>
          <p:nvPr>
            <p:ph type="pic" sz="quarter" idx="41"/>
          </p:nvPr>
        </p:nvSpPr>
        <p:spPr>
          <a:xfrm>
            <a:off x="4859384" y="1605183"/>
            <a:ext cx="2482838" cy="4462577"/>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3" name="Picture Placeholder 12">
            <a:extLst>
              <a:ext uri="{FF2B5EF4-FFF2-40B4-BE49-F238E27FC236}">
                <a16:creationId xmlns:a16="http://schemas.microsoft.com/office/drawing/2014/main" id="{DF1CF97D-2FDA-4292-861E-0CA5A754E9CA}"/>
              </a:ext>
            </a:extLst>
          </p:cNvPr>
          <p:cNvSpPr>
            <a:spLocks noGrp="1"/>
          </p:cNvSpPr>
          <p:nvPr>
            <p:ph type="pic" sz="quarter" idx="42"/>
          </p:nvPr>
        </p:nvSpPr>
        <p:spPr>
          <a:xfrm>
            <a:off x="7474649" y="1605183"/>
            <a:ext cx="2482838" cy="4462577"/>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32050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38000" decel="62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4" accel="38000" decel="62000" fill="hold" grpId="0" nodeType="withEffect">
                                  <p:stCondLst>
                                    <p:cond delay="2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2" accel="38000" decel="62000" fill="hold" grpId="0" nodeType="withEffect">
                                  <p:stCondLst>
                                    <p:cond delay="4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1+#ppt_w/2"/>
                                          </p:val>
                                        </p:tav>
                                        <p:tav tm="100000">
                                          <p:val>
                                            <p:strVal val="#ppt_x"/>
                                          </p:val>
                                        </p:tav>
                                      </p:tavLst>
                                    </p:anim>
                                    <p:anim calcmode="lin" valueType="num">
                                      <p:cBhvr additive="base">
                                        <p:cTn id="16"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9" Type="http://schemas.openxmlformats.org/officeDocument/2006/relationships/slideLayout" Target="../slideLayouts/slideLayout51.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42" Type="http://schemas.openxmlformats.org/officeDocument/2006/relationships/slideLayout" Target="../slideLayouts/slideLayout54.xml"/><Relationship Id="rId47" Type="http://schemas.openxmlformats.org/officeDocument/2006/relationships/slideLayout" Target="../slideLayouts/slideLayout59.xml"/><Relationship Id="rId50" Type="http://schemas.openxmlformats.org/officeDocument/2006/relationships/slideLayout" Target="../slideLayouts/slideLayout62.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9" Type="http://schemas.openxmlformats.org/officeDocument/2006/relationships/slideLayout" Target="../slideLayouts/slideLayout41.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40" Type="http://schemas.openxmlformats.org/officeDocument/2006/relationships/slideLayout" Target="../slideLayouts/slideLayout52.xml"/><Relationship Id="rId45" Type="http://schemas.openxmlformats.org/officeDocument/2006/relationships/slideLayout" Target="../slideLayouts/slideLayout57.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49" Type="http://schemas.openxmlformats.org/officeDocument/2006/relationships/slideLayout" Target="../slideLayouts/slideLayout61.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4" Type="http://schemas.openxmlformats.org/officeDocument/2006/relationships/slideLayout" Target="../slideLayouts/slideLayout56.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 Id="rId43" Type="http://schemas.openxmlformats.org/officeDocument/2006/relationships/slideLayout" Target="../slideLayouts/slideLayout55.xml"/><Relationship Id="rId48" Type="http://schemas.openxmlformats.org/officeDocument/2006/relationships/slideLayout" Target="../slideLayouts/slideLayout60.xml"/><Relationship Id="rId8" Type="http://schemas.openxmlformats.org/officeDocument/2006/relationships/slideLayout" Target="../slideLayouts/slideLayout20.xml"/><Relationship Id="rId51" Type="http://schemas.openxmlformats.org/officeDocument/2006/relationships/theme" Target="../theme/theme2.xml"/><Relationship Id="rId3" Type="http://schemas.openxmlformats.org/officeDocument/2006/relationships/slideLayout" Target="../slideLayouts/slideLayout15.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slideLayout" Target="../slideLayouts/slideLayout50.xml"/><Relationship Id="rId46" Type="http://schemas.openxmlformats.org/officeDocument/2006/relationships/slideLayout" Target="../slideLayouts/slideLayout58.xml"/><Relationship Id="rId20" Type="http://schemas.openxmlformats.org/officeDocument/2006/relationships/slideLayout" Target="../slideLayouts/slideLayout32.xml"/><Relationship Id="rId41" Type="http://schemas.openxmlformats.org/officeDocument/2006/relationships/slideLayout" Target="../slideLayouts/slideLayout53.xml"/><Relationship Id="rId1" Type="http://schemas.openxmlformats.org/officeDocument/2006/relationships/slideLayout" Target="../slideLayouts/slideLayout13.xml"/><Relationship Id="rId6"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5.xml"/><Relationship Id="rId18" Type="http://schemas.openxmlformats.org/officeDocument/2006/relationships/slideLayout" Target="../slideLayouts/slideLayout80.xml"/><Relationship Id="rId26" Type="http://schemas.openxmlformats.org/officeDocument/2006/relationships/slideLayout" Target="../slideLayouts/slideLayout88.xml"/><Relationship Id="rId39" Type="http://schemas.openxmlformats.org/officeDocument/2006/relationships/slideLayout" Target="../slideLayouts/slideLayout101.xml"/><Relationship Id="rId21" Type="http://schemas.openxmlformats.org/officeDocument/2006/relationships/slideLayout" Target="../slideLayouts/slideLayout83.xml"/><Relationship Id="rId34" Type="http://schemas.openxmlformats.org/officeDocument/2006/relationships/slideLayout" Target="../slideLayouts/slideLayout96.xml"/><Relationship Id="rId42" Type="http://schemas.openxmlformats.org/officeDocument/2006/relationships/slideLayout" Target="../slideLayouts/slideLayout104.xml"/><Relationship Id="rId47" Type="http://schemas.openxmlformats.org/officeDocument/2006/relationships/slideLayout" Target="../slideLayouts/slideLayout109.xml"/><Relationship Id="rId50" Type="http://schemas.openxmlformats.org/officeDocument/2006/relationships/slideLayout" Target="../slideLayouts/slideLayout112.xml"/><Relationship Id="rId7" Type="http://schemas.openxmlformats.org/officeDocument/2006/relationships/slideLayout" Target="../slideLayouts/slideLayout6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9" Type="http://schemas.openxmlformats.org/officeDocument/2006/relationships/slideLayout" Target="../slideLayouts/slideLayout91.xml"/><Relationship Id="rId11" Type="http://schemas.openxmlformats.org/officeDocument/2006/relationships/slideLayout" Target="../slideLayouts/slideLayout73.xml"/><Relationship Id="rId24" Type="http://schemas.openxmlformats.org/officeDocument/2006/relationships/slideLayout" Target="../slideLayouts/slideLayout86.xml"/><Relationship Id="rId32" Type="http://schemas.openxmlformats.org/officeDocument/2006/relationships/slideLayout" Target="../slideLayouts/slideLayout94.xml"/><Relationship Id="rId37" Type="http://schemas.openxmlformats.org/officeDocument/2006/relationships/slideLayout" Target="../slideLayouts/slideLayout99.xml"/><Relationship Id="rId40" Type="http://schemas.openxmlformats.org/officeDocument/2006/relationships/slideLayout" Target="../slideLayouts/slideLayout102.xml"/><Relationship Id="rId45" Type="http://schemas.openxmlformats.org/officeDocument/2006/relationships/slideLayout" Target="../slideLayouts/slideLayout107.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23" Type="http://schemas.openxmlformats.org/officeDocument/2006/relationships/slideLayout" Target="../slideLayouts/slideLayout85.xml"/><Relationship Id="rId28" Type="http://schemas.openxmlformats.org/officeDocument/2006/relationships/slideLayout" Target="../slideLayouts/slideLayout90.xml"/><Relationship Id="rId36" Type="http://schemas.openxmlformats.org/officeDocument/2006/relationships/slideLayout" Target="../slideLayouts/slideLayout98.xml"/><Relationship Id="rId49" Type="http://schemas.openxmlformats.org/officeDocument/2006/relationships/slideLayout" Target="../slideLayouts/slideLayout111.xml"/><Relationship Id="rId10" Type="http://schemas.openxmlformats.org/officeDocument/2006/relationships/slideLayout" Target="../slideLayouts/slideLayout72.xml"/><Relationship Id="rId19" Type="http://schemas.openxmlformats.org/officeDocument/2006/relationships/slideLayout" Target="../slideLayouts/slideLayout81.xml"/><Relationship Id="rId31" Type="http://schemas.openxmlformats.org/officeDocument/2006/relationships/slideLayout" Target="../slideLayouts/slideLayout93.xml"/><Relationship Id="rId44" Type="http://schemas.openxmlformats.org/officeDocument/2006/relationships/slideLayout" Target="../slideLayouts/slideLayout106.xml"/><Relationship Id="rId52" Type="http://schemas.openxmlformats.org/officeDocument/2006/relationships/theme" Target="../theme/theme3.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slideLayout" Target="../slideLayouts/slideLayout84.xml"/><Relationship Id="rId27" Type="http://schemas.openxmlformats.org/officeDocument/2006/relationships/slideLayout" Target="../slideLayouts/slideLayout89.xml"/><Relationship Id="rId30" Type="http://schemas.openxmlformats.org/officeDocument/2006/relationships/slideLayout" Target="../slideLayouts/slideLayout92.xml"/><Relationship Id="rId35" Type="http://schemas.openxmlformats.org/officeDocument/2006/relationships/slideLayout" Target="../slideLayouts/slideLayout97.xml"/><Relationship Id="rId43" Type="http://schemas.openxmlformats.org/officeDocument/2006/relationships/slideLayout" Target="../slideLayouts/slideLayout105.xml"/><Relationship Id="rId48" Type="http://schemas.openxmlformats.org/officeDocument/2006/relationships/slideLayout" Target="../slideLayouts/slideLayout110.xml"/><Relationship Id="rId8" Type="http://schemas.openxmlformats.org/officeDocument/2006/relationships/slideLayout" Target="../slideLayouts/slideLayout70.xml"/><Relationship Id="rId51" Type="http://schemas.openxmlformats.org/officeDocument/2006/relationships/slideLayout" Target="../slideLayouts/slideLayout113.xml"/><Relationship Id="rId3" Type="http://schemas.openxmlformats.org/officeDocument/2006/relationships/slideLayout" Target="../slideLayouts/slideLayout65.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5" Type="http://schemas.openxmlformats.org/officeDocument/2006/relationships/slideLayout" Target="../slideLayouts/slideLayout87.xml"/><Relationship Id="rId33" Type="http://schemas.openxmlformats.org/officeDocument/2006/relationships/slideLayout" Target="../slideLayouts/slideLayout95.xml"/><Relationship Id="rId38" Type="http://schemas.openxmlformats.org/officeDocument/2006/relationships/slideLayout" Target="../slideLayouts/slideLayout100.xml"/><Relationship Id="rId46" Type="http://schemas.openxmlformats.org/officeDocument/2006/relationships/slideLayout" Target="../slideLayouts/slideLayout108.xml"/><Relationship Id="rId20" Type="http://schemas.openxmlformats.org/officeDocument/2006/relationships/slideLayout" Target="../slideLayouts/slideLayout82.xml"/><Relationship Id="rId41" Type="http://schemas.openxmlformats.org/officeDocument/2006/relationships/slideLayout" Target="../slideLayouts/slideLayout103.xml"/><Relationship Id="rId1" Type="http://schemas.openxmlformats.org/officeDocument/2006/relationships/slideLayout" Target="../slideLayouts/slideLayout63.xml"/><Relationship Id="rId6" Type="http://schemas.openxmlformats.org/officeDocument/2006/relationships/slideLayout" Target="../slideLayouts/slideLayout6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slideLayout" Target="../slideLayouts/slideLayout126.xml"/><Relationship Id="rId18" Type="http://schemas.openxmlformats.org/officeDocument/2006/relationships/theme" Target="../theme/theme4.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17" Type="http://schemas.openxmlformats.org/officeDocument/2006/relationships/slideLayout" Target="../slideLayouts/slideLayout130.xml"/><Relationship Id="rId2" Type="http://schemas.openxmlformats.org/officeDocument/2006/relationships/slideLayout" Target="../slideLayouts/slideLayout115.xml"/><Relationship Id="rId16" Type="http://schemas.openxmlformats.org/officeDocument/2006/relationships/slideLayout" Target="../slideLayouts/slideLayout129.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5" Type="http://schemas.openxmlformats.org/officeDocument/2006/relationships/slideLayout" Target="../slideLayouts/slideLayout128.xml"/><Relationship Id="rId10" Type="http://schemas.openxmlformats.org/officeDocument/2006/relationships/slideLayout" Target="../slideLayouts/slideLayout123.xml"/><Relationship Id="rId19" Type="http://schemas.openxmlformats.org/officeDocument/2006/relationships/image" Target="../media/image1.jpeg"/><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slideLayout" Target="../slideLayouts/slideLayout1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D40471-048E-46C0-9DD5-1B3C973D6E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a-IR"/>
          </a:p>
        </p:txBody>
      </p:sp>
      <p:sp>
        <p:nvSpPr>
          <p:cNvPr id="3" name="Text Placeholder 2">
            <a:extLst>
              <a:ext uri="{FF2B5EF4-FFF2-40B4-BE49-F238E27FC236}">
                <a16:creationId xmlns:a16="http://schemas.microsoft.com/office/drawing/2014/main" id="{20F9DF67-9FD2-4292-91EF-B612A796A5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a16="http://schemas.microsoft.com/office/drawing/2014/main" id="{B8EFD92A-DCA7-4231-8ADF-99F0461187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16E84C-62E9-4C49-ADAC-C5494B3B9404}" type="datetimeFigureOut">
              <a:rPr lang="fa-IR" smtClean="0"/>
              <a:t>26/11/1447</a:t>
            </a:fld>
            <a:endParaRPr lang="fa-IR"/>
          </a:p>
        </p:txBody>
      </p:sp>
      <p:sp>
        <p:nvSpPr>
          <p:cNvPr id="5" name="Footer Placeholder 4">
            <a:extLst>
              <a:ext uri="{FF2B5EF4-FFF2-40B4-BE49-F238E27FC236}">
                <a16:creationId xmlns:a16="http://schemas.microsoft.com/office/drawing/2014/main" id="{80D80013-9BC1-4096-802E-C7707A40AA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a-IR"/>
          </a:p>
        </p:txBody>
      </p:sp>
      <p:sp>
        <p:nvSpPr>
          <p:cNvPr id="6" name="Slide Number Placeholder 5">
            <a:extLst>
              <a:ext uri="{FF2B5EF4-FFF2-40B4-BE49-F238E27FC236}">
                <a16:creationId xmlns:a16="http://schemas.microsoft.com/office/drawing/2014/main" id="{DA1BF28D-481E-4BF9-BB37-EFD813D0D7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A38057-BFD9-42C5-9238-3B88933F332E}" type="slidenum">
              <a:rPr lang="fa-IR" smtClean="0"/>
              <a:t>‹#›</a:t>
            </a:fld>
            <a:endParaRPr lang="fa-IR"/>
          </a:p>
        </p:txBody>
      </p:sp>
    </p:spTree>
    <p:extLst>
      <p:ext uri="{BB962C8B-B14F-4D97-AF65-F5344CB8AC3E}">
        <p14:creationId xmlns:p14="http://schemas.microsoft.com/office/powerpoint/2010/main" val="4078955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96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9418789"/>
      </p:ext>
    </p:extLst>
  </p:cSld>
  <p:clrMap bg1="lt1" tx1="dk1" bg2="lt2" tx2="dk2" accent1="accent1" accent2="accent2" accent3="accent3" accent4="accent4" accent5="accent5" accent6="accent6" hlink="hlink" folHlink="folHlink"/>
  <p:sldLayoutIdLst>
    <p:sldLayoutId id="2147483810"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 id="2147483828" r:id="rId18"/>
    <p:sldLayoutId id="2147483829" r:id="rId19"/>
    <p:sldLayoutId id="2147483830" r:id="rId20"/>
    <p:sldLayoutId id="2147483831" r:id="rId21"/>
    <p:sldLayoutId id="2147483832" r:id="rId22"/>
    <p:sldLayoutId id="2147483833" r:id="rId23"/>
    <p:sldLayoutId id="2147483834" r:id="rId24"/>
    <p:sldLayoutId id="2147483835" r:id="rId25"/>
    <p:sldLayoutId id="2147483836" r:id="rId26"/>
    <p:sldLayoutId id="2147483837" r:id="rId27"/>
    <p:sldLayoutId id="2147483838" r:id="rId28"/>
    <p:sldLayoutId id="2147483839" r:id="rId29"/>
    <p:sldLayoutId id="2147483840" r:id="rId30"/>
    <p:sldLayoutId id="2147483841" r:id="rId31"/>
    <p:sldLayoutId id="2147483842" r:id="rId32"/>
    <p:sldLayoutId id="2147483843" r:id="rId33"/>
    <p:sldLayoutId id="2147483844" r:id="rId34"/>
    <p:sldLayoutId id="2147483845" r:id="rId35"/>
    <p:sldLayoutId id="2147483846" r:id="rId36"/>
    <p:sldLayoutId id="2147483847" r:id="rId37"/>
    <p:sldLayoutId id="2147483848" r:id="rId38"/>
    <p:sldLayoutId id="2147483849" r:id="rId39"/>
    <p:sldLayoutId id="2147483850" r:id="rId40"/>
    <p:sldLayoutId id="2147483851" r:id="rId41"/>
    <p:sldLayoutId id="2147483852" r:id="rId42"/>
    <p:sldLayoutId id="2147483853" r:id="rId43"/>
    <p:sldLayoutId id="2147483854" r:id="rId44"/>
    <p:sldLayoutId id="2147483855" r:id="rId45"/>
    <p:sldLayoutId id="2147483856" r:id="rId46"/>
    <p:sldLayoutId id="2147483857" r:id="rId47"/>
    <p:sldLayoutId id="2147483858" r:id="rId48"/>
    <p:sldLayoutId id="2147483859" r:id="rId49"/>
    <p:sldLayoutId id="2147483860" r:id="rId50"/>
  </p:sldLayoutIdLst>
  <p:txStyles>
    <p:titleStyle>
      <a:lvl1pPr algn="l" defTabSz="457109" rtl="0" eaLnBrk="1" latinLnBrk="0" hangingPunct="1">
        <a:spcBef>
          <a:spcPct val="0"/>
        </a:spcBef>
        <a:buNone/>
        <a:defRPr sz="4199"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31" indent="-342831" algn="l" defTabSz="457109"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801" indent="-285693" algn="l" defTabSz="457109"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2771" indent="-228554" algn="l" defTabSz="457109"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599880" indent="-228554" algn="l" defTabSz="457109"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6989" indent="-228554" algn="l" defTabSz="457109"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5499" indent="-228554" algn="l" defTabSz="457109"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206" indent="-228554" algn="l" defTabSz="457109"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8314" indent="-228554" algn="l" defTabSz="457109"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5423" indent="-228554" algn="l" defTabSz="457109"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109" rtl="0" eaLnBrk="1" latinLnBrk="0" hangingPunct="1">
        <a:defRPr sz="1800" kern="1200">
          <a:solidFill>
            <a:schemeClr val="tx1"/>
          </a:solidFill>
          <a:latin typeface="+mn-lt"/>
          <a:ea typeface="+mn-ea"/>
          <a:cs typeface="+mn-cs"/>
        </a:defRPr>
      </a:lvl1pPr>
      <a:lvl2pPr marL="457109" algn="l" defTabSz="457109" rtl="0" eaLnBrk="1" latinLnBrk="0" hangingPunct="1">
        <a:defRPr sz="1800" kern="1200">
          <a:solidFill>
            <a:schemeClr val="tx1"/>
          </a:solidFill>
          <a:latin typeface="+mn-lt"/>
          <a:ea typeface="+mn-ea"/>
          <a:cs typeface="+mn-cs"/>
        </a:defRPr>
      </a:lvl2pPr>
      <a:lvl3pPr marL="914217" algn="l" defTabSz="457109" rtl="0" eaLnBrk="1" latinLnBrk="0" hangingPunct="1">
        <a:defRPr sz="1800" kern="1200">
          <a:solidFill>
            <a:schemeClr val="tx1"/>
          </a:solidFill>
          <a:latin typeface="+mn-lt"/>
          <a:ea typeface="+mn-ea"/>
          <a:cs typeface="+mn-cs"/>
        </a:defRPr>
      </a:lvl3pPr>
      <a:lvl4pPr marL="1371326" algn="l" defTabSz="457109" rtl="0" eaLnBrk="1" latinLnBrk="0" hangingPunct="1">
        <a:defRPr sz="1800" kern="1200">
          <a:solidFill>
            <a:schemeClr val="tx1"/>
          </a:solidFill>
          <a:latin typeface="+mn-lt"/>
          <a:ea typeface="+mn-ea"/>
          <a:cs typeface="+mn-cs"/>
        </a:defRPr>
      </a:lvl4pPr>
      <a:lvl5pPr marL="1828434" algn="l" defTabSz="457109" rtl="0" eaLnBrk="1" latinLnBrk="0" hangingPunct="1">
        <a:defRPr sz="1800" kern="1200">
          <a:solidFill>
            <a:schemeClr val="tx1"/>
          </a:solidFill>
          <a:latin typeface="+mn-lt"/>
          <a:ea typeface="+mn-ea"/>
          <a:cs typeface="+mn-cs"/>
        </a:defRPr>
      </a:lvl5pPr>
      <a:lvl6pPr marL="2285543" algn="l" defTabSz="457109" rtl="0" eaLnBrk="1" latinLnBrk="0" hangingPunct="1">
        <a:defRPr sz="1800" kern="1200">
          <a:solidFill>
            <a:schemeClr val="tx1"/>
          </a:solidFill>
          <a:latin typeface="+mn-lt"/>
          <a:ea typeface="+mn-ea"/>
          <a:cs typeface="+mn-cs"/>
        </a:defRPr>
      </a:lvl6pPr>
      <a:lvl7pPr marL="2742651" algn="l" defTabSz="457109" rtl="0" eaLnBrk="1" latinLnBrk="0" hangingPunct="1">
        <a:defRPr sz="1800" kern="1200">
          <a:solidFill>
            <a:schemeClr val="tx1"/>
          </a:solidFill>
          <a:latin typeface="+mn-lt"/>
          <a:ea typeface="+mn-ea"/>
          <a:cs typeface="+mn-cs"/>
        </a:defRPr>
      </a:lvl7pPr>
      <a:lvl8pPr marL="3199760" algn="l" defTabSz="457109" rtl="0" eaLnBrk="1" latinLnBrk="0" hangingPunct="1">
        <a:defRPr sz="1800" kern="1200">
          <a:solidFill>
            <a:schemeClr val="tx1"/>
          </a:solidFill>
          <a:latin typeface="+mn-lt"/>
          <a:ea typeface="+mn-ea"/>
          <a:cs typeface="+mn-cs"/>
        </a:defRPr>
      </a:lvl8pPr>
      <a:lvl9pPr marL="3656868" algn="l" defTabSz="45710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5524737"/>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 id="2147483925" r:id="rId12"/>
    <p:sldLayoutId id="2147483926" r:id="rId13"/>
    <p:sldLayoutId id="2147483927" r:id="rId14"/>
    <p:sldLayoutId id="2147483928" r:id="rId15"/>
    <p:sldLayoutId id="2147483929" r:id="rId16"/>
    <p:sldLayoutId id="2147483930" r:id="rId17"/>
    <p:sldLayoutId id="2147483931" r:id="rId18"/>
    <p:sldLayoutId id="2147483932" r:id="rId19"/>
    <p:sldLayoutId id="2147483933" r:id="rId20"/>
    <p:sldLayoutId id="2147483934" r:id="rId21"/>
    <p:sldLayoutId id="2147483935" r:id="rId22"/>
    <p:sldLayoutId id="2147483936" r:id="rId23"/>
    <p:sldLayoutId id="2147483937" r:id="rId24"/>
    <p:sldLayoutId id="2147483938" r:id="rId25"/>
    <p:sldLayoutId id="2147483939" r:id="rId26"/>
    <p:sldLayoutId id="2147483940" r:id="rId27"/>
    <p:sldLayoutId id="2147483941" r:id="rId28"/>
    <p:sldLayoutId id="2147483942" r:id="rId29"/>
    <p:sldLayoutId id="2147483943" r:id="rId30"/>
    <p:sldLayoutId id="2147483944" r:id="rId31"/>
    <p:sldLayoutId id="2147483945" r:id="rId32"/>
    <p:sldLayoutId id="2147483946" r:id="rId33"/>
    <p:sldLayoutId id="2147483947" r:id="rId34"/>
    <p:sldLayoutId id="2147483948" r:id="rId35"/>
    <p:sldLayoutId id="2147483949" r:id="rId36"/>
    <p:sldLayoutId id="2147483950" r:id="rId37"/>
    <p:sldLayoutId id="2147483951" r:id="rId38"/>
    <p:sldLayoutId id="2147483952" r:id="rId39"/>
    <p:sldLayoutId id="2147483953" r:id="rId40"/>
    <p:sldLayoutId id="2147483954" r:id="rId41"/>
    <p:sldLayoutId id="2147483955" r:id="rId42"/>
    <p:sldLayoutId id="2147483956" r:id="rId43"/>
    <p:sldLayoutId id="2147483957" r:id="rId44"/>
    <p:sldLayoutId id="2147483958" r:id="rId45"/>
    <p:sldLayoutId id="2147483959" r:id="rId46"/>
    <p:sldLayoutId id="2147483960" r:id="rId47"/>
    <p:sldLayoutId id="2147483961" r:id="rId48"/>
    <p:sldLayoutId id="2147483962" r:id="rId49"/>
    <p:sldLayoutId id="2147483963" r:id="rId50"/>
    <p:sldLayoutId id="2147483964" r:id="rId51"/>
  </p:sldLayoutIdLst>
  <p:txStyles>
    <p:titleStyle>
      <a:lvl1pPr algn="l" defTabSz="457109" rtl="0" eaLnBrk="1" latinLnBrk="0" hangingPunct="1">
        <a:spcBef>
          <a:spcPct val="0"/>
        </a:spcBef>
        <a:buNone/>
        <a:defRPr sz="4199"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31" indent="-342831" algn="l" defTabSz="457109"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801" indent="-285693" algn="l" defTabSz="457109"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2771" indent="-228554" algn="l" defTabSz="457109"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599880" indent="-228554" algn="l" defTabSz="457109"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6989" indent="-228554" algn="l" defTabSz="457109"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5499" indent="-228554" algn="l" defTabSz="457109"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206" indent="-228554" algn="l" defTabSz="457109"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8314" indent="-228554" algn="l" defTabSz="457109"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5423" indent="-228554" algn="l" defTabSz="457109"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109" rtl="0" eaLnBrk="1" latinLnBrk="0" hangingPunct="1">
        <a:defRPr sz="1800" kern="1200">
          <a:solidFill>
            <a:schemeClr val="tx1"/>
          </a:solidFill>
          <a:latin typeface="+mn-lt"/>
          <a:ea typeface="+mn-ea"/>
          <a:cs typeface="+mn-cs"/>
        </a:defRPr>
      </a:lvl1pPr>
      <a:lvl2pPr marL="457109" algn="l" defTabSz="457109" rtl="0" eaLnBrk="1" latinLnBrk="0" hangingPunct="1">
        <a:defRPr sz="1800" kern="1200">
          <a:solidFill>
            <a:schemeClr val="tx1"/>
          </a:solidFill>
          <a:latin typeface="+mn-lt"/>
          <a:ea typeface="+mn-ea"/>
          <a:cs typeface="+mn-cs"/>
        </a:defRPr>
      </a:lvl2pPr>
      <a:lvl3pPr marL="914217" algn="l" defTabSz="457109" rtl="0" eaLnBrk="1" latinLnBrk="0" hangingPunct="1">
        <a:defRPr sz="1800" kern="1200">
          <a:solidFill>
            <a:schemeClr val="tx1"/>
          </a:solidFill>
          <a:latin typeface="+mn-lt"/>
          <a:ea typeface="+mn-ea"/>
          <a:cs typeface="+mn-cs"/>
        </a:defRPr>
      </a:lvl3pPr>
      <a:lvl4pPr marL="1371326" algn="l" defTabSz="457109" rtl="0" eaLnBrk="1" latinLnBrk="0" hangingPunct="1">
        <a:defRPr sz="1800" kern="1200">
          <a:solidFill>
            <a:schemeClr val="tx1"/>
          </a:solidFill>
          <a:latin typeface="+mn-lt"/>
          <a:ea typeface="+mn-ea"/>
          <a:cs typeface="+mn-cs"/>
        </a:defRPr>
      </a:lvl4pPr>
      <a:lvl5pPr marL="1828434" algn="l" defTabSz="457109" rtl="0" eaLnBrk="1" latinLnBrk="0" hangingPunct="1">
        <a:defRPr sz="1800" kern="1200">
          <a:solidFill>
            <a:schemeClr val="tx1"/>
          </a:solidFill>
          <a:latin typeface="+mn-lt"/>
          <a:ea typeface="+mn-ea"/>
          <a:cs typeface="+mn-cs"/>
        </a:defRPr>
      </a:lvl5pPr>
      <a:lvl6pPr marL="2285543" algn="l" defTabSz="457109" rtl="0" eaLnBrk="1" latinLnBrk="0" hangingPunct="1">
        <a:defRPr sz="1800" kern="1200">
          <a:solidFill>
            <a:schemeClr val="tx1"/>
          </a:solidFill>
          <a:latin typeface="+mn-lt"/>
          <a:ea typeface="+mn-ea"/>
          <a:cs typeface="+mn-cs"/>
        </a:defRPr>
      </a:lvl6pPr>
      <a:lvl7pPr marL="2742651" algn="l" defTabSz="457109" rtl="0" eaLnBrk="1" latinLnBrk="0" hangingPunct="1">
        <a:defRPr sz="1800" kern="1200">
          <a:solidFill>
            <a:schemeClr val="tx1"/>
          </a:solidFill>
          <a:latin typeface="+mn-lt"/>
          <a:ea typeface="+mn-ea"/>
          <a:cs typeface="+mn-cs"/>
        </a:defRPr>
      </a:lvl7pPr>
      <a:lvl8pPr marL="3199760" algn="l" defTabSz="457109" rtl="0" eaLnBrk="1" latinLnBrk="0" hangingPunct="1">
        <a:defRPr sz="1800" kern="1200">
          <a:solidFill>
            <a:schemeClr val="tx1"/>
          </a:solidFill>
          <a:latin typeface="+mn-lt"/>
          <a:ea typeface="+mn-ea"/>
          <a:cs typeface="+mn-cs"/>
        </a:defRPr>
      </a:lvl8pPr>
      <a:lvl9pPr marL="3656868" algn="l" defTabSz="45710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EB16E84C-62E9-4C49-ADAC-C5494B3B9404}" type="datetimeFigureOut">
              <a:rPr lang="fa-IR" smtClean="0"/>
              <a:t>26/11/1447</a:t>
            </a:fld>
            <a:endParaRPr lang="fa-I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fa-I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0AA38057-BFD9-42C5-9238-3B88933F332E}" type="slidenum">
              <a:rPr lang="fa-IR" smtClean="0"/>
              <a:t>‹#›</a:t>
            </a:fld>
            <a:endParaRPr lang="fa-IR"/>
          </a:p>
        </p:txBody>
      </p:sp>
    </p:spTree>
    <p:extLst>
      <p:ext uri="{BB962C8B-B14F-4D97-AF65-F5344CB8AC3E}">
        <p14:creationId xmlns:p14="http://schemas.microsoft.com/office/powerpoint/2010/main" val="3128894080"/>
      </p:ext>
    </p:extLst>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 id="2147484007" r:id="rId12"/>
    <p:sldLayoutId id="2147484008" r:id="rId13"/>
    <p:sldLayoutId id="2147484009" r:id="rId14"/>
    <p:sldLayoutId id="2147484010" r:id="rId15"/>
    <p:sldLayoutId id="2147484011" r:id="rId16"/>
    <p:sldLayoutId id="2147484012"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55.xml"/></Relationships>
</file>

<file path=ppt/slides/_rels/slide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jpg"/><Relationship Id="rId1" Type="http://schemas.openxmlformats.org/officeDocument/2006/relationships/slideLayout" Target="../slideLayouts/slideLayout114.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6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C595E61C-0A70-573D-7066-1F836E6451B9}"/>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2103512" y="-1449263"/>
            <a:ext cx="8405273" cy="9648000"/>
          </a:xfrm>
          <a:prstGeom prst="rect">
            <a:avLst/>
          </a:prstGeom>
        </p:spPr>
      </p:pic>
      <p:sp>
        <p:nvSpPr>
          <p:cNvPr id="18" name="Rectangle 17">
            <a:extLst>
              <a:ext uri="{FF2B5EF4-FFF2-40B4-BE49-F238E27FC236}">
                <a16:creationId xmlns:a16="http://schemas.microsoft.com/office/drawing/2014/main" id="{C46849B4-3E36-ED95-3910-2BBD31E157A6}"/>
              </a:ext>
            </a:extLst>
          </p:cNvPr>
          <p:cNvSpPr/>
          <p:nvPr/>
        </p:nvSpPr>
        <p:spPr>
          <a:xfrm>
            <a:off x="500743" y="398749"/>
            <a:ext cx="11271236" cy="6023821"/>
          </a:xfrm>
          <a:prstGeom prst="rect">
            <a:avLst/>
          </a:prstGeom>
          <a:no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9" name="Oval 18">
            <a:extLst>
              <a:ext uri="{FF2B5EF4-FFF2-40B4-BE49-F238E27FC236}">
                <a16:creationId xmlns:a16="http://schemas.microsoft.com/office/drawing/2014/main" id="{C80E5EC8-1804-BC27-1626-A0C0D0712831}"/>
              </a:ext>
            </a:extLst>
          </p:cNvPr>
          <p:cNvSpPr/>
          <p:nvPr/>
        </p:nvSpPr>
        <p:spPr>
          <a:xfrm>
            <a:off x="2125281" y="-189624"/>
            <a:ext cx="308428" cy="319508"/>
          </a:xfrm>
          <a:prstGeom prst="ellipse">
            <a:avLst/>
          </a:prstGeom>
          <a:solidFill>
            <a:srgbClr val="F6A64E"/>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20" name="Oval 19">
            <a:extLst>
              <a:ext uri="{FF2B5EF4-FFF2-40B4-BE49-F238E27FC236}">
                <a16:creationId xmlns:a16="http://schemas.microsoft.com/office/drawing/2014/main" id="{61DBF182-5ED1-21B8-B95D-341ABAA164ED}"/>
              </a:ext>
            </a:extLst>
          </p:cNvPr>
          <p:cNvSpPr/>
          <p:nvPr/>
        </p:nvSpPr>
        <p:spPr>
          <a:xfrm>
            <a:off x="1706701" y="-189624"/>
            <a:ext cx="308428" cy="319508"/>
          </a:xfrm>
          <a:prstGeom prst="ellipse">
            <a:avLst/>
          </a:prstGeom>
          <a:solidFill>
            <a:srgbClr val="F6A64E"/>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1" name="Oval 20">
            <a:extLst>
              <a:ext uri="{FF2B5EF4-FFF2-40B4-BE49-F238E27FC236}">
                <a16:creationId xmlns:a16="http://schemas.microsoft.com/office/drawing/2014/main" id="{94A9432A-E16B-4773-C1B4-FACF8917DB76}"/>
              </a:ext>
            </a:extLst>
          </p:cNvPr>
          <p:cNvSpPr/>
          <p:nvPr/>
        </p:nvSpPr>
        <p:spPr>
          <a:xfrm>
            <a:off x="1266091" y="-189624"/>
            <a:ext cx="308428" cy="319508"/>
          </a:xfrm>
          <a:prstGeom prst="ellipse">
            <a:avLst/>
          </a:prstGeom>
          <a:solidFill>
            <a:srgbClr val="F6A64E"/>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2" name="Oval 21">
            <a:extLst>
              <a:ext uri="{FF2B5EF4-FFF2-40B4-BE49-F238E27FC236}">
                <a16:creationId xmlns:a16="http://schemas.microsoft.com/office/drawing/2014/main" id="{D64385B8-7762-3945-73DC-A57D9C8A3717}"/>
              </a:ext>
            </a:extLst>
          </p:cNvPr>
          <p:cNvSpPr/>
          <p:nvPr/>
        </p:nvSpPr>
        <p:spPr>
          <a:xfrm>
            <a:off x="2125281" y="221174"/>
            <a:ext cx="308428" cy="319508"/>
          </a:xfrm>
          <a:prstGeom prst="ellipse">
            <a:avLst/>
          </a:prstGeom>
          <a:solidFill>
            <a:srgbClr val="F6A64E"/>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3" name="Oval 22">
            <a:extLst>
              <a:ext uri="{FF2B5EF4-FFF2-40B4-BE49-F238E27FC236}">
                <a16:creationId xmlns:a16="http://schemas.microsoft.com/office/drawing/2014/main" id="{9C7B2CF8-4312-D07F-48F1-190FB1AD8842}"/>
              </a:ext>
            </a:extLst>
          </p:cNvPr>
          <p:cNvSpPr/>
          <p:nvPr/>
        </p:nvSpPr>
        <p:spPr>
          <a:xfrm>
            <a:off x="1706701" y="221174"/>
            <a:ext cx="308428" cy="319508"/>
          </a:xfrm>
          <a:prstGeom prst="ellipse">
            <a:avLst/>
          </a:prstGeom>
          <a:solidFill>
            <a:srgbClr val="F6A64E"/>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4" name="Oval 23">
            <a:extLst>
              <a:ext uri="{FF2B5EF4-FFF2-40B4-BE49-F238E27FC236}">
                <a16:creationId xmlns:a16="http://schemas.microsoft.com/office/drawing/2014/main" id="{9F80A27C-8688-C023-3279-AC4EE3C11C48}"/>
              </a:ext>
            </a:extLst>
          </p:cNvPr>
          <p:cNvSpPr/>
          <p:nvPr/>
        </p:nvSpPr>
        <p:spPr>
          <a:xfrm>
            <a:off x="1266091" y="221174"/>
            <a:ext cx="308428" cy="319508"/>
          </a:xfrm>
          <a:prstGeom prst="ellipse">
            <a:avLst/>
          </a:prstGeom>
          <a:solidFill>
            <a:srgbClr val="F6A64E"/>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5" name="Oval 24">
            <a:extLst>
              <a:ext uri="{FF2B5EF4-FFF2-40B4-BE49-F238E27FC236}">
                <a16:creationId xmlns:a16="http://schemas.microsoft.com/office/drawing/2014/main" id="{2CA977F8-63D5-E6DB-26E4-125C7A111D55}"/>
              </a:ext>
            </a:extLst>
          </p:cNvPr>
          <p:cNvSpPr/>
          <p:nvPr/>
        </p:nvSpPr>
        <p:spPr>
          <a:xfrm>
            <a:off x="2125281" y="666207"/>
            <a:ext cx="308428" cy="319508"/>
          </a:xfrm>
          <a:prstGeom prst="ellipse">
            <a:avLst/>
          </a:prstGeom>
          <a:solidFill>
            <a:srgbClr val="F6A64E"/>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6" name="Oval 25">
            <a:extLst>
              <a:ext uri="{FF2B5EF4-FFF2-40B4-BE49-F238E27FC236}">
                <a16:creationId xmlns:a16="http://schemas.microsoft.com/office/drawing/2014/main" id="{FEBCFB45-B5DC-3C49-E189-CA9AB6009A2F}"/>
              </a:ext>
            </a:extLst>
          </p:cNvPr>
          <p:cNvSpPr/>
          <p:nvPr/>
        </p:nvSpPr>
        <p:spPr>
          <a:xfrm>
            <a:off x="1706701" y="666207"/>
            <a:ext cx="308428" cy="319508"/>
          </a:xfrm>
          <a:prstGeom prst="ellipse">
            <a:avLst/>
          </a:prstGeom>
          <a:solidFill>
            <a:srgbClr val="F6A64E"/>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7" name="Oval 26">
            <a:extLst>
              <a:ext uri="{FF2B5EF4-FFF2-40B4-BE49-F238E27FC236}">
                <a16:creationId xmlns:a16="http://schemas.microsoft.com/office/drawing/2014/main" id="{BD7FA863-7788-BCF3-A3AE-33DEBD762F25}"/>
              </a:ext>
            </a:extLst>
          </p:cNvPr>
          <p:cNvSpPr/>
          <p:nvPr/>
        </p:nvSpPr>
        <p:spPr>
          <a:xfrm>
            <a:off x="1266091" y="666207"/>
            <a:ext cx="308428" cy="319508"/>
          </a:xfrm>
          <a:prstGeom prst="ellipse">
            <a:avLst/>
          </a:prstGeom>
          <a:solidFill>
            <a:srgbClr val="F6A64E"/>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8" name="Oval 27">
            <a:extLst>
              <a:ext uri="{FF2B5EF4-FFF2-40B4-BE49-F238E27FC236}">
                <a16:creationId xmlns:a16="http://schemas.microsoft.com/office/drawing/2014/main" id="{07854CF4-970D-4681-B301-8BD18A9354AE}"/>
              </a:ext>
            </a:extLst>
          </p:cNvPr>
          <p:cNvSpPr/>
          <p:nvPr/>
        </p:nvSpPr>
        <p:spPr>
          <a:xfrm>
            <a:off x="2125281" y="1077004"/>
            <a:ext cx="308428" cy="319508"/>
          </a:xfrm>
          <a:prstGeom prst="ellipse">
            <a:avLst/>
          </a:prstGeom>
          <a:solidFill>
            <a:srgbClr val="F6A64E"/>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9" name="Oval 28">
            <a:extLst>
              <a:ext uri="{FF2B5EF4-FFF2-40B4-BE49-F238E27FC236}">
                <a16:creationId xmlns:a16="http://schemas.microsoft.com/office/drawing/2014/main" id="{78DB2FD2-AD8A-83A7-35E4-4DC94CF799C5}"/>
              </a:ext>
            </a:extLst>
          </p:cNvPr>
          <p:cNvSpPr/>
          <p:nvPr/>
        </p:nvSpPr>
        <p:spPr>
          <a:xfrm>
            <a:off x="1706701" y="1077004"/>
            <a:ext cx="308428" cy="319508"/>
          </a:xfrm>
          <a:prstGeom prst="ellipse">
            <a:avLst/>
          </a:prstGeom>
          <a:solidFill>
            <a:srgbClr val="F6A64E"/>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0" name="Oval 29">
            <a:extLst>
              <a:ext uri="{FF2B5EF4-FFF2-40B4-BE49-F238E27FC236}">
                <a16:creationId xmlns:a16="http://schemas.microsoft.com/office/drawing/2014/main" id="{18BA8D8F-E4BB-119F-C292-CF11109E8214}"/>
              </a:ext>
            </a:extLst>
          </p:cNvPr>
          <p:cNvSpPr/>
          <p:nvPr/>
        </p:nvSpPr>
        <p:spPr>
          <a:xfrm>
            <a:off x="1266091" y="1077004"/>
            <a:ext cx="308428" cy="319508"/>
          </a:xfrm>
          <a:prstGeom prst="ellipse">
            <a:avLst/>
          </a:prstGeom>
          <a:solidFill>
            <a:srgbClr val="F6A64E"/>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90204999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CF513BA-3792-4947-AE57-92D963714633}"/>
              </a:ext>
            </a:extLst>
          </p:cNvPr>
          <p:cNvSpPr/>
          <p:nvPr/>
        </p:nvSpPr>
        <p:spPr>
          <a:xfrm>
            <a:off x="9282891" y="444141"/>
            <a:ext cx="2482837" cy="5606693"/>
          </a:xfrm>
          <a:prstGeom prst="rect">
            <a:avLst/>
          </a:prstGeom>
          <a:gradFill flip="none" rotWithShape="1">
            <a:gsLst>
              <a:gs pos="0">
                <a:schemeClr val="accent1"/>
              </a:gs>
              <a:gs pos="100000">
                <a:schemeClr val="bg2">
                  <a:alpha val="76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noProof="0" dirty="0">
              <a:ln>
                <a:noFill/>
              </a:ln>
              <a:solidFill>
                <a:srgbClr val="FFFFFF"/>
              </a:solidFill>
              <a:effectLst/>
              <a:uLnTx/>
              <a:uFillTx/>
              <a:latin typeface="Arial" panose="020B0604020202020204" pitchFamily="34" charset="0"/>
              <a:ea typeface="+mn-ea"/>
              <a:cs typeface="B Mitra" panose="00000400000000000000" pitchFamily="2" charset="-78"/>
            </a:endParaRPr>
          </a:p>
        </p:txBody>
      </p:sp>
      <p:sp>
        <p:nvSpPr>
          <p:cNvPr id="8" name="Oval 7">
            <a:extLst>
              <a:ext uri="{FF2B5EF4-FFF2-40B4-BE49-F238E27FC236}">
                <a16:creationId xmlns:a16="http://schemas.microsoft.com/office/drawing/2014/main" id="{9027CC56-803E-404A-88CA-96FBF2408F38}"/>
              </a:ext>
            </a:extLst>
          </p:cNvPr>
          <p:cNvSpPr/>
          <p:nvPr/>
        </p:nvSpPr>
        <p:spPr>
          <a:xfrm>
            <a:off x="9712435" y="2435591"/>
            <a:ext cx="1623748" cy="1623748"/>
          </a:xfrm>
          <a:prstGeom prst="ellipse">
            <a:avLst/>
          </a:prstGeom>
          <a:solidFill>
            <a:schemeClr val="tx2"/>
          </a:solidFill>
          <a:ln w="44450">
            <a:solidFill>
              <a:schemeClr val="bg1">
                <a:alpha val="41000"/>
              </a:schemeClr>
            </a:solidFill>
          </a:ln>
          <a:effectLst>
            <a:outerShdw blurRad="368300" sx="117000" sy="117000" algn="ctr"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tIns="0" bIns="4571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7200" b="0" i="0" u="none" strike="noStrike" kern="1200" cap="none" spc="0" normalizeH="0" noProof="0" dirty="0">
                <a:ln>
                  <a:noFill/>
                </a:ln>
                <a:solidFill>
                  <a:srgbClr val="FFFFFF"/>
                </a:solidFill>
                <a:uLnTx/>
                <a:uFillTx/>
                <a:latin typeface="Arial" panose="020B0604020202020204" pitchFamily="34" charset="0"/>
                <a:cs typeface="B Titr" panose="00000700000000000000" pitchFamily="2" charset="-78"/>
              </a:rPr>
              <a:t>2</a:t>
            </a:r>
            <a:endParaRPr kumimoji="0" lang="en-US" sz="11500" b="0" i="0" u="none" strike="noStrike" kern="1200" cap="none" spc="0" normalizeH="0" noProof="0" dirty="0">
              <a:ln>
                <a:noFill/>
              </a:ln>
              <a:solidFill>
                <a:srgbClr val="FFFFFF"/>
              </a:solidFill>
              <a:uLnTx/>
              <a:uFillTx/>
              <a:latin typeface="Arial" panose="020B0604020202020204" pitchFamily="34" charset="0"/>
              <a:cs typeface="B Titr" panose="00000700000000000000" pitchFamily="2" charset="-78"/>
            </a:endParaRPr>
          </a:p>
        </p:txBody>
      </p:sp>
      <p:pic>
        <p:nvPicPr>
          <p:cNvPr id="5" name="Picture 4">
            <a:extLst>
              <a:ext uri="{FF2B5EF4-FFF2-40B4-BE49-F238E27FC236}">
                <a16:creationId xmlns:a16="http://schemas.microsoft.com/office/drawing/2014/main" id="{75986303-EC0F-4E5D-8701-0EF174AA48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2685" y="447622"/>
            <a:ext cx="7576457" cy="5604715"/>
          </a:xfrm>
          <a:prstGeom prst="rect">
            <a:avLst/>
          </a:prstGeom>
        </p:spPr>
      </p:pic>
      <p:sp>
        <p:nvSpPr>
          <p:cNvPr id="2" name="Rectangle 1">
            <a:extLst>
              <a:ext uri="{FF2B5EF4-FFF2-40B4-BE49-F238E27FC236}">
                <a16:creationId xmlns:a16="http://schemas.microsoft.com/office/drawing/2014/main" id="{0FBCA46B-F3E6-3E53-610E-F6F70DED2D7D}"/>
              </a:ext>
            </a:extLst>
          </p:cNvPr>
          <p:cNvSpPr/>
          <p:nvPr/>
        </p:nvSpPr>
        <p:spPr>
          <a:xfrm>
            <a:off x="8449991" y="239537"/>
            <a:ext cx="4148635" cy="1200329"/>
          </a:xfrm>
          <a:prstGeom prst="rect">
            <a:avLst/>
          </a:prstGeom>
        </p:spPr>
        <p:txBody>
          <a:bodyPr wrap="square">
            <a:spAutoFit/>
          </a:bodyPr>
          <a:lstStyle/>
          <a:p>
            <a:pPr lvl="0" algn="ctr" defTabSz="457109"/>
            <a:r>
              <a:rPr lang="fa-IR" sz="7200" b="1" dirty="0">
                <a:ln w="22225">
                  <a:solidFill>
                    <a:srgbClr val="49C4DB"/>
                  </a:solidFill>
                  <a:prstDash val="solid"/>
                </a:ln>
                <a:solidFill>
                  <a:srgbClr val="49C4DB">
                    <a:lumMod val="40000"/>
                    <a:lumOff val="60000"/>
                  </a:srgbClr>
                </a:solidFill>
                <a:latin typeface="Arial" panose="020B0604020202020204" pitchFamily="34" charset="0"/>
                <a:cs typeface="Mj_Sudan" panose="00000400000000000000" pitchFamily="2" charset="-78"/>
              </a:rPr>
              <a:t>تمرین</a:t>
            </a:r>
            <a:endParaRPr lang="en-US" sz="7200" b="1" dirty="0">
              <a:ln w="22225">
                <a:solidFill>
                  <a:srgbClr val="49C4DB"/>
                </a:solidFill>
                <a:prstDash val="solid"/>
              </a:ln>
              <a:solidFill>
                <a:srgbClr val="49C4DB">
                  <a:lumMod val="40000"/>
                  <a:lumOff val="60000"/>
                </a:srgbClr>
              </a:solidFill>
              <a:latin typeface="Arial" panose="020B0604020202020204" pitchFamily="34" charset="0"/>
              <a:cs typeface="Mj_Sudan" panose="00000400000000000000" pitchFamily="2" charset="-78"/>
            </a:endParaRPr>
          </a:p>
        </p:txBody>
      </p:sp>
    </p:spTree>
    <p:extLst>
      <p:ext uri="{BB962C8B-B14F-4D97-AF65-F5344CB8AC3E}">
        <p14:creationId xmlns:p14="http://schemas.microsoft.com/office/powerpoint/2010/main" val="226203621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30A2CA89-2316-7F43-9DEE-FD26E212B98A}"/>
              </a:ext>
            </a:extLst>
          </p:cNvPr>
          <p:cNvSpPr/>
          <p:nvPr/>
        </p:nvSpPr>
        <p:spPr>
          <a:xfrm>
            <a:off x="6039360" y="327759"/>
            <a:ext cx="5112000" cy="5112000"/>
          </a:xfrm>
          <a:prstGeom prst="ellipse">
            <a:avLst/>
          </a:prstGeom>
          <a:no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6" name="Oval 5">
            <a:extLst>
              <a:ext uri="{FF2B5EF4-FFF2-40B4-BE49-F238E27FC236}">
                <a16:creationId xmlns:a16="http://schemas.microsoft.com/office/drawing/2014/main" id="{E9CB996F-874C-15EE-3186-6E196D3FD384}"/>
              </a:ext>
            </a:extLst>
          </p:cNvPr>
          <p:cNvSpPr/>
          <p:nvPr/>
        </p:nvSpPr>
        <p:spPr>
          <a:xfrm>
            <a:off x="6435360" y="723759"/>
            <a:ext cx="4320000" cy="432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7" name="Oval 6">
            <a:extLst>
              <a:ext uri="{FF2B5EF4-FFF2-40B4-BE49-F238E27FC236}">
                <a16:creationId xmlns:a16="http://schemas.microsoft.com/office/drawing/2014/main" id="{D1CC9C97-88D7-08C9-8D6F-73F93F69041B}"/>
              </a:ext>
            </a:extLst>
          </p:cNvPr>
          <p:cNvSpPr/>
          <p:nvPr/>
        </p:nvSpPr>
        <p:spPr>
          <a:xfrm>
            <a:off x="9791114" y="4740576"/>
            <a:ext cx="720000" cy="699183"/>
          </a:xfrm>
          <a:prstGeom prst="ellipse">
            <a:avLst/>
          </a:prstGeom>
          <a:solidFill>
            <a:srgbClr val="F6A64E"/>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8" name="Oval 7">
            <a:extLst>
              <a:ext uri="{FF2B5EF4-FFF2-40B4-BE49-F238E27FC236}">
                <a16:creationId xmlns:a16="http://schemas.microsoft.com/office/drawing/2014/main" id="{E025077D-6AE1-EB6B-F278-8DD8E2F59366}"/>
              </a:ext>
            </a:extLst>
          </p:cNvPr>
          <p:cNvSpPr/>
          <p:nvPr/>
        </p:nvSpPr>
        <p:spPr>
          <a:xfrm>
            <a:off x="316708" y="6344528"/>
            <a:ext cx="1040640" cy="1026941"/>
          </a:xfrm>
          <a:prstGeom prst="ellipse">
            <a:avLst/>
          </a:prstGeom>
          <a:solidFill>
            <a:srgbClr val="F6A64E"/>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9" name="Oval 8">
            <a:extLst>
              <a:ext uri="{FF2B5EF4-FFF2-40B4-BE49-F238E27FC236}">
                <a16:creationId xmlns:a16="http://schemas.microsoft.com/office/drawing/2014/main" id="{082DAB8B-CF64-2A0D-2628-2D5D24F26995}"/>
              </a:ext>
            </a:extLst>
          </p:cNvPr>
          <p:cNvSpPr/>
          <p:nvPr/>
        </p:nvSpPr>
        <p:spPr>
          <a:xfrm>
            <a:off x="10575360" y="4507915"/>
            <a:ext cx="360000" cy="360000"/>
          </a:xfrm>
          <a:prstGeom prst="ellipse">
            <a:avLst/>
          </a:prstGeom>
          <a:solidFill>
            <a:srgbClr val="42A49A"/>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pic>
        <p:nvPicPr>
          <p:cNvPr id="13" name="Picture 12">
            <a:extLst>
              <a:ext uri="{FF2B5EF4-FFF2-40B4-BE49-F238E27FC236}">
                <a16:creationId xmlns:a16="http://schemas.microsoft.com/office/drawing/2014/main" id="{E16B57E8-A1AF-3AAD-12BA-51E86617C4EF}"/>
              </a:ext>
            </a:extLst>
          </p:cNvPr>
          <p:cNvPicPr>
            <a:picLocks noChangeAspect="1"/>
          </p:cNvPicPr>
          <p:nvPr/>
        </p:nvPicPr>
        <p:blipFill>
          <a:blip r:embed="rId2">
            <a:extLst>
              <a:ext uri="{28A0092B-C50C-407E-A947-70E740481C1C}">
                <a14:useLocalDpi xmlns:a14="http://schemas.microsoft.com/office/drawing/2010/main" val="0"/>
              </a:ext>
            </a:extLst>
          </a:blip>
          <a:srcRect l="13063" r="13063"/>
          <a:stretch/>
        </p:blipFill>
        <p:spPr>
          <a:xfrm>
            <a:off x="6528571" y="778325"/>
            <a:ext cx="4140000" cy="4201663"/>
          </a:xfrm>
          <a:prstGeom prst="ellipse">
            <a:avLst/>
          </a:prstGeom>
        </p:spPr>
      </p:pic>
      <p:sp>
        <p:nvSpPr>
          <p:cNvPr id="19" name="TextBox 18">
            <a:extLst>
              <a:ext uri="{FF2B5EF4-FFF2-40B4-BE49-F238E27FC236}">
                <a16:creationId xmlns:a16="http://schemas.microsoft.com/office/drawing/2014/main" id="{48C7803F-71B0-8572-67D9-4499B927FB38}"/>
              </a:ext>
            </a:extLst>
          </p:cNvPr>
          <p:cNvSpPr txBox="1"/>
          <p:nvPr/>
        </p:nvSpPr>
        <p:spPr>
          <a:xfrm>
            <a:off x="2061556" y="4098372"/>
            <a:ext cx="3337557" cy="52322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a:ln>
                  <a:noFill/>
                </a:ln>
                <a:solidFill>
                  <a:schemeClr val="bg1"/>
                </a:solidFill>
                <a:effectLst/>
                <a:uLnTx/>
                <a:uFillTx/>
                <a:latin typeface="Calibri" panose="020F0502020204030204"/>
                <a:ea typeface="+mn-ea"/>
                <a:cs typeface="B Titr" panose="00000700000000000000" pitchFamily="2" charset="-78"/>
              </a:rPr>
              <a:t>درس شانزدهم: تیمّم (2)</a:t>
            </a:r>
          </a:p>
        </p:txBody>
      </p:sp>
      <p:pic>
        <p:nvPicPr>
          <p:cNvPr id="2" name="Picture 1">
            <a:extLst>
              <a:ext uri="{FF2B5EF4-FFF2-40B4-BE49-F238E27FC236}">
                <a16:creationId xmlns:a16="http://schemas.microsoft.com/office/drawing/2014/main" id="{5C788008-60BA-E921-E129-A5FFB45DFF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5360" y="5162389"/>
            <a:ext cx="1336559" cy="1367852"/>
          </a:xfrm>
          <a:prstGeom prst="ellipse">
            <a:avLst/>
          </a:prstGeom>
        </p:spPr>
      </p:pic>
      <p:pic>
        <p:nvPicPr>
          <p:cNvPr id="10" name="Picture 9">
            <a:extLst>
              <a:ext uri="{FF2B5EF4-FFF2-40B4-BE49-F238E27FC236}">
                <a16:creationId xmlns:a16="http://schemas.microsoft.com/office/drawing/2014/main" id="{0BD19D7E-AFED-6DD1-84F0-B10E42F8B63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880054" y="1584573"/>
            <a:ext cx="3805649" cy="2853229"/>
          </a:xfrm>
          <a:prstGeom prst="rect">
            <a:avLst/>
          </a:prstGeom>
        </p:spPr>
      </p:pic>
    </p:spTree>
    <p:extLst>
      <p:ext uri="{BB962C8B-B14F-4D97-AF65-F5344CB8AC3E}">
        <p14:creationId xmlns:p14="http://schemas.microsoft.com/office/powerpoint/2010/main" val="7008309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948F10E-8D6C-BBA5-CCF9-3066888CA7AC}"/>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867375" y="325743"/>
            <a:ext cx="4102417" cy="5797784"/>
          </a:xfrm>
          <a:prstGeom prst="rect">
            <a:avLst/>
          </a:prstGeom>
        </p:spPr>
      </p:pic>
      <p:sp>
        <p:nvSpPr>
          <p:cNvPr id="17" name="Oval 16">
            <a:extLst>
              <a:ext uri="{FF2B5EF4-FFF2-40B4-BE49-F238E27FC236}">
                <a16:creationId xmlns:a16="http://schemas.microsoft.com/office/drawing/2014/main" id="{0A8D470B-2453-0435-67EE-EA77AFDE2536}"/>
              </a:ext>
            </a:extLst>
          </p:cNvPr>
          <p:cNvSpPr/>
          <p:nvPr/>
        </p:nvSpPr>
        <p:spPr>
          <a:xfrm>
            <a:off x="9144000" y="-413657"/>
            <a:ext cx="1328057" cy="1371600"/>
          </a:xfrm>
          <a:prstGeom prst="ellipse">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18" name="Oval 17">
            <a:extLst>
              <a:ext uri="{FF2B5EF4-FFF2-40B4-BE49-F238E27FC236}">
                <a16:creationId xmlns:a16="http://schemas.microsoft.com/office/drawing/2014/main" id="{FF1BFAF6-79CA-7AC5-E021-20DE3743654E}"/>
              </a:ext>
            </a:extLst>
          </p:cNvPr>
          <p:cNvSpPr/>
          <p:nvPr/>
        </p:nvSpPr>
        <p:spPr>
          <a:xfrm>
            <a:off x="4376632" y="6330127"/>
            <a:ext cx="936172" cy="942422"/>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3" name="Oval 2">
            <a:extLst>
              <a:ext uri="{FF2B5EF4-FFF2-40B4-BE49-F238E27FC236}">
                <a16:creationId xmlns:a16="http://schemas.microsoft.com/office/drawing/2014/main" id="{26651F18-B10E-A311-4F7B-693498D5EAE1}"/>
              </a:ext>
            </a:extLst>
          </p:cNvPr>
          <p:cNvSpPr/>
          <p:nvPr/>
        </p:nvSpPr>
        <p:spPr>
          <a:xfrm>
            <a:off x="7815943" y="1407122"/>
            <a:ext cx="1328057" cy="1371600"/>
          </a:xfrm>
          <a:prstGeom prst="ellips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4" name="Oval 3">
            <a:extLst>
              <a:ext uri="{FF2B5EF4-FFF2-40B4-BE49-F238E27FC236}">
                <a16:creationId xmlns:a16="http://schemas.microsoft.com/office/drawing/2014/main" id="{97207DA6-1530-AE11-C802-C6BEDED17A34}"/>
              </a:ext>
            </a:extLst>
          </p:cNvPr>
          <p:cNvSpPr/>
          <p:nvPr/>
        </p:nvSpPr>
        <p:spPr>
          <a:xfrm>
            <a:off x="6564085" y="3075501"/>
            <a:ext cx="1328057" cy="1371600"/>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5" name="Oval 4">
            <a:extLst>
              <a:ext uri="{FF2B5EF4-FFF2-40B4-BE49-F238E27FC236}">
                <a16:creationId xmlns:a16="http://schemas.microsoft.com/office/drawing/2014/main" id="{98748C61-5E7D-5D36-2661-2E327B6AF641}"/>
              </a:ext>
            </a:extLst>
          </p:cNvPr>
          <p:cNvSpPr/>
          <p:nvPr/>
        </p:nvSpPr>
        <p:spPr>
          <a:xfrm>
            <a:off x="5236028" y="4678178"/>
            <a:ext cx="1328057" cy="1371600"/>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666634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3" grpId="0" animBg="1"/>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48000">
              <a:schemeClr val="accent5"/>
            </a:gs>
            <a:gs pos="100000">
              <a:schemeClr val="accent5">
                <a:lumMod val="50000"/>
              </a:schemeClr>
            </a:gs>
          </a:gsLst>
          <a:lin ang="9000000" scaled="0"/>
        </a:gradFill>
        <a:effectLst/>
      </p:bgPr>
    </p:bg>
    <p:spTree>
      <p:nvGrpSpPr>
        <p:cNvPr id="1" name=""/>
        <p:cNvGrpSpPr/>
        <p:nvPr/>
      </p:nvGrpSpPr>
      <p:grpSpPr>
        <a:xfrm>
          <a:off x="0" y="0"/>
          <a:ext cx="0" cy="0"/>
          <a:chOff x="0" y="0"/>
          <a:chExt cx="0" cy="0"/>
        </a:xfrm>
      </p:grpSpPr>
      <p:sp>
        <p:nvSpPr>
          <p:cNvPr id="24" name="Freeform 24">
            <a:extLst>
              <a:ext uri="{FF2B5EF4-FFF2-40B4-BE49-F238E27FC236}">
                <a16:creationId xmlns:a16="http://schemas.microsoft.com/office/drawing/2014/main" id="{9E7A6E9C-9F32-41AF-8E54-878248B90FE9}"/>
              </a:ext>
            </a:extLst>
          </p:cNvPr>
          <p:cNvSpPr>
            <a:spLocks/>
          </p:cNvSpPr>
          <p:nvPr/>
        </p:nvSpPr>
        <p:spPr bwMode="auto">
          <a:xfrm>
            <a:off x="811015" y="4282031"/>
            <a:ext cx="750234" cy="749013"/>
          </a:xfrm>
          <a:custGeom>
            <a:avLst/>
            <a:gdLst>
              <a:gd name="T0" fmla="*/ 450 w 472"/>
              <a:gd name="T1" fmla="*/ 196 h 471"/>
              <a:gd name="T2" fmla="*/ 275 w 472"/>
              <a:gd name="T3" fmla="*/ 450 h 471"/>
              <a:gd name="T4" fmla="*/ 22 w 472"/>
              <a:gd name="T5" fmla="*/ 275 h 471"/>
              <a:gd name="T6" fmla="*/ 197 w 472"/>
              <a:gd name="T7" fmla="*/ 22 h 471"/>
              <a:gd name="T8" fmla="*/ 450 w 472"/>
              <a:gd name="T9" fmla="*/ 196 h 471"/>
            </a:gdLst>
            <a:ahLst/>
            <a:cxnLst>
              <a:cxn ang="0">
                <a:pos x="T0" y="T1"/>
              </a:cxn>
              <a:cxn ang="0">
                <a:pos x="T2" y="T3"/>
              </a:cxn>
              <a:cxn ang="0">
                <a:pos x="T4" y="T5"/>
              </a:cxn>
              <a:cxn ang="0">
                <a:pos x="T6" y="T7"/>
              </a:cxn>
              <a:cxn ang="0">
                <a:pos x="T8" y="T9"/>
              </a:cxn>
            </a:cxnLst>
            <a:rect l="0" t="0" r="r" b="b"/>
            <a:pathLst>
              <a:path w="472" h="471">
                <a:moveTo>
                  <a:pt x="450" y="196"/>
                </a:moveTo>
                <a:cubicBezTo>
                  <a:pt x="472" y="314"/>
                  <a:pt x="394" y="428"/>
                  <a:pt x="275" y="450"/>
                </a:cubicBezTo>
                <a:cubicBezTo>
                  <a:pt x="157" y="471"/>
                  <a:pt x="44" y="393"/>
                  <a:pt x="22" y="275"/>
                </a:cubicBezTo>
                <a:cubicBezTo>
                  <a:pt x="0" y="157"/>
                  <a:pt x="78" y="43"/>
                  <a:pt x="197" y="22"/>
                </a:cubicBezTo>
                <a:cubicBezTo>
                  <a:pt x="315" y="0"/>
                  <a:pt x="428" y="78"/>
                  <a:pt x="450" y="196"/>
                </a:cubicBezTo>
                <a:close/>
              </a:path>
            </a:pathLst>
          </a:custGeom>
          <a:gradFill flip="none" rotWithShape="1">
            <a:gsLst>
              <a:gs pos="37000">
                <a:schemeClr val="accent1"/>
              </a:gs>
              <a:gs pos="100000">
                <a:schemeClr val="tx2"/>
              </a:gs>
            </a:gsLst>
            <a:path path="circle">
              <a:fillToRect l="100000" t="100000"/>
            </a:path>
            <a:tileRect r="-100000" b="-100000"/>
          </a:gradFill>
          <a:ln>
            <a:noFill/>
          </a:ln>
          <a:effectLst>
            <a:outerShdw blurRad="482600" sx="102000" sy="102000" algn="ctr" rotWithShape="0">
              <a:schemeClr val="bg2">
                <a:lumMod val="50000"/>
                <a:alpha val="40000"/>
              </a:schemeClr>
            </a:outerShdw>
          </a:effectLst>
        </p:spPr>
        <p:txBody>
          <a:bodyPr vert="horz" wrap="square" lIns="45714" tIns="22857" rIns="45714" bIns="22857" numCol="1" anchor="t" anchorCtr="0" compatLnSpc="1">
            <a:prstTxWarp prst="textNoShape">
              <a:avLst/>
            </a:prstTxWarp>
          </a:bodyPr>
          <a:lstStyle/>
          <a:p>
            <a:pPr marL="0" marR="0" lvl="0" indent="0" algn="l"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272E3A"/>
              </a:solidFill>
              <a:effectLst/>
              <a:uLnTx/>
              <a:uFillTx/>
              <a:latin typeface="Arial" panose="020B0604020202020204" pitchFamily="34" charset="0"/>
              <a:ea typeface="+mn-ea"/>
              <a:cs typeface="+mn-cs"/>
            </a:endParaRPr>
          </a:p>
        </p:txBody>
      </p:sp>
      <p:sp>
        <p:nvSpPr>
          <p:cNvPr id="26" name="Freeform 26">
            <a:extLst>
              <a:ext uri="{FF2B5EF4-FFF2-40B4-BE49-F238E27FC236}">
                <a16:creationId xmlns:a16="http://schemas.microsoft.com/office/drawing/2014/main" id="{27E68C7C-D0BF-4421-A840-E117198F417E}"/>
              </a:ext>
            </a:extLst>
          </p:cNvPr>
          <p:cNvSpPr>
            <a:spLocks/>
          </p:cNvSpPr>
          <p:nvPr/>
        </p:nvSpPr>
        <p:spPr bwMode="auto">
          <a:xfrm>
            <a:off x="-542828" y="1476594"/>
            <a:ext cx="750234" cy="751457"/>
          </a:xfrm>
          <a:custGeom>
            <a:avLst/>
            <a:gdLst>
              <a:gd name="T0" fmla="*/ 450 w 472"/>
              <a:gd name="T1" fmla="*/ 196 h 472"/>
              <a:gd name="T2" fmla="*/ 275 w 472"/>
              <a:gd name="T3" fmla="*/ 450 h 472"/>
              <a:gd name="T4" fmla="*/ 22 w 472"/>
              <a:gd name="T5" fmla="*/ 275 h 472"/>
              <a:gd name="T6" fmla="*/ 197 w 472"/>
              <a:gd name="T7" fmla="*/ 22 h 472"/>
              <a:gd name="T8" fmla="*/ 450 w 472"/>
              <a:gd name="T9" fmla="*/ 196 h 472"/>
            </a:gdLst>
            <a:ahLst/>
            <a:cxnLst>
              <a:cxn ang="0">
                <a:pos x="T0" y="T1"/>
              </a:cxn>
              <a:cxn ang="0">
                <a:pos x="T2" y="T3"/>
              </a:cxn>
              <a:cxn ang="0">
                <a:pos x="T4" y="T5"/>
              </a:cxn>
              <a:cxn ang="0">
                <a:pos x="T6" y="T7"/>
              </a:cxn>
              <a:cxn ang="0">
                <a:pos x="T8" y="T9"/>
              </a:cxn>
            </a:cxnLst>
            <a:rect l="0" t="0" r="r" b="b"/>
            <a:pathLst>
              <a:path w="472" h="472">
                <a:moveTo>
                  <a:pt x="450" y="196"/>
                </a:moveTo>
                <a:cubicBezTo>
                  <a:pt x="472" y="315"/>
                  <a:pt x="394" y="428"/>
                  <a:pt x="275" y="450"/>
                </a:cubicBezTo>
                <a:cubicBezTo>
                  <a:pt x="157" y="472"/>
                  <a:pt x="44" y="393"/>
                  <a:pt x="22" y="275"/>
                </a:cubicBezTo>
                <a:cubicBezTo>
                  <a:pt x="0" y="157"/>
                  <a:pt x="78" y="43"/>
                  <a:pt x="197" y="22"/>
                </a:cubicBezTo>
                <a:cubicBezTo>
                  <a:pt x="315" y="0"/>
                  <a:pt x="428" y="78"/>
                  <a:pt x="450" y="196"/>
                </a:cubicBezTo>
                <a:close/>
              </a:path>
            </a:pathLst>
          </a:custGeom>
          <a:gradFill flip="none" rotWithShape="1">
            <a:gsLst>
              <a:gs pos="37000">
                <a:schemeClr val="tx2"/>
              </a:gs>
              <a:gs pos="100000">
                <a:schemeClr val="accent1"/>
              </a:gs>
            </a:gsLst>
            <a:path path="circle">
              <a:fillToRect l="100000" t="100000"/>
            </a:path>
            <a:tileRect r="-100000" b="-100000"/>
          </a:gradFill>
          <a:ln>
            <a:noFill/>
          </a:ln>
          <a:effectLst>
            <a:outerShdw blurRad="482600" sx="102000" sy="102000" algn="ctr" rotWithShape="0">
              <a:schemeClr val="bg2">
                <a:lumMod val="50000"/>
                <a:alpha val="40000"/>
              </a:schemeClr>
            </a:outerShdw>
          </a:effectLst>
        </p:spPr>
        <p:txBody>
          <a:bodyPr vert="horz" wrap="square" lIns="45714" tIns="22857" rIns="45714" bIns="22857" numCol="1" anchor="t" anchorCtr="0" compatLnSpc="1">
            <a:prstTxWarp prst="textNoShape">
              <a:avLst/>
            </a:prstTxWarp>
          </a:bodyPr>
          <a:lstStyle/>
          <a:p>
            <a:pPr marL="0" marR="0" lvl="0" indent="0" algn="l"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272E3A"/>
              </a:solidFill>
              <a:effectLst/>
              <a:uLnTx/>
              <a:uFillTx/>
              <a:latin typeface="Arial" panose="020B0604020202020204" pitchFamily="34" charset="0"/>
              <a:ea typeface="+mn-ea"/>
              <a:cs typeface="+mn-cs"/>
            </a:endParaRPr>
          </a:p>
        </p:txBody>
      </p:sp>
      <p:sp>
        <p:nvSpPr>
          <p:cNvPr id="6" name="Freeform 6">
            <a:extLst>
              <a:ext uri="{FF2B5EF4-FFF2-40B4-BE49-F238E27FC236}">
                <a16:creationId xmlns:a16="http://schemas.microsoft.com/office/drawing/2014/main" id="{994C037A-830C-4EBB-8CD9-2C1060D87D37}"/>
              </a:ext>
            </a:extLst>
          </p:cNvPr>
          <p:cNvSpPr>
            <a:spLocks/>
          </p:cNvSpPr>
          <p:nvPr/>
        </p:nvSpPr>
        <p:spPr bwMode="auto">
          <a:xfrm>
            <a:off x="3615228" y="1028165"/>
            <a:ext cx="4395103" cy="4398768"/>
          </a:xfrm>
          <a:custGeom>
            <a:avLst/>
            <a:gdLst>
              <a:gd name="T0" fmla="*/ 2519 w 2765"/>
              <a:gd name="T1" fmla="*/ 937 h 2765"/>
              <a:gd name="T2" fmla="*/ 1828 w 2765"/>
              <a:gd name="T3" fmla="*/ 2519 h 2765"/>
              <a:gd name="T4" fmla="*/ 246 w 2765"/>
              <a:gd name="T5" fmla="*/ 1828 h 2765"/>
              <a:gd name="T6" fmla="*/ 937 w 2765"/>
              <a:gd name="T7" fmla="*/ 246 h 2765"/>
              <a:gd name="T8" fmla="*/ 2519 w 2765"/>
              <a:gd name="T9" fmla="*/ 937 h 2765"/>
            </a:gdLst>
            <a:ahLst/>
            <a:cxnLst>
              <a:cxn ang="0">
                <a:pos x="T0" y="T1"/>
              </a:cxn>
              <a:cxn ang="0">
                <a:pos x="T2" y="T3"/>
              </a:cxn>
              <a:cxn ang="0">
                <a:pos x="T4" y="T5"/>
              </a:cxn>
              <a:cxn ang="0">
                <a:pos x="T6" y="T7"/>
              </a:cxn>
              <a:cxn ang="0">
                <a:pos x="T8" y="T9"/>
              </a:cxn>
            </a:cxnLst>
            <a:rect l="0" t="0" r="r" b="b"/>
            <a:pathLst>
              <a:path w="2765" h="2765">
                <a:moveTo>
                  <a:pt x="2519" y="937"/>
                </a:moveTo>
                <a:cubicBezTo>
                  <a:pt x="2765" y="1565"/>
                  <a:pt x="2456" y="2273"/>
                  <a:pt x="1828" y="2519"/>
                </a:cubicBezTo>
                <a:cubicBezTo>
                  <a:pt x="1200" y="2765"/>
                  <a:pt x="492" y="2455"/>
                  <a:pt x="246" y="1828"/>
                </a:cubicBezTo>
                <a:cubicBezTo>
                  <a:pt x="0" y="1200"/>
                  <a:pt x="310" y="492"/>
                  <a:pt x="937" y="246"/>
                </a:cubicBezTo>
                <a:cubicBezTo>
                  <a:pt x="1565" y="0"/>
                  <a:pt x="2273" y="310"/>
                  <a:pt x="2519" y="937"/>
                </a:cubicBezTo>
                <a:close/>
              </a:path>
            </a:pathLst>
          </a:custGeom>
          <a:gradFill flip="none" rotWithShape="1">
            <a:gsLst>
              <a:gs pos="37000">
                <a:schemeClr val="accent1"/>
              </a:gs>
              <a:gs pos="100000">
                <a:schemeClr val="tx2"/>
              </a:gs>
            </a:gsLst>
            <a:path path="circle">
              <a:fillToRect l="100000" t="100000"/>
            </a:path>
            <a:tileRect r="-100000" b="-100000"/>
          </a:gradFill>
          <a:ln>
            <a:noFill/>
          </a:ln>
          <a:effectLst>
            <a:outerShdw blurRad="482600" sx="102000" sy="102000" algn="ctr" rotWithShape="0">
              <a:schemeClr val="bg2">
                <a:lumMod val="50000"/>
                <a:alpha val="40000"/>
              </a:schemeClr>
            </a:outerShdw>
          </a:effectLst>
        </p:spPr>
        <p:txBody>
          <a:bodyPr vert="horz" wrap="square" lIns="45714" tIns="22857" rIns="45714" bIns="22857" numCol="1" anchor="t" anchorCtr="0" compatLnSpc="1">
            <a:prstTxWarp prst="textNoShape">
              <a:avLst/>
            </a:prstTxWarp>
          </a:bodyPr>
          <a:lstStyle/>
          <a:p>
            <a:pPr marL="0" marR="0" lvl="0" indent="0" algn="l"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272E3A"/>
              </a:solidFill>
              <a:effectLst/>
              <a:uLnTx/>
              <a:uFillTx/>
              <a:latin typeface="Arial" panose="020B0604020202020204" pitchFamily="34" charset="0"/>
              <a:ea typeface="+mn-ea"/>
              <a:cs typeface="+mn-cs"/>
            </a:endParaRPr>
          </a:p>
        </p:txBody>
      </p:sp>
      <p:sp>
        <p:nvSpPr>
          <p:cNvPr id="12" name="Freeform 12">
            <a:extLst>
              <a:ext uri="{FF2B5EF4-FFF2-40B4-BE49-F238E27FC236}">
                <a16:creationId xmlns:a16="http://schemas.microsoft.com/office/drawing/2014/main" id="{BFB85A45-718D-4DB7-904E-5D6764DF31B1}"/>
              </a:ext>
            </a:extLst>
          </p:cNvPr>
          <p:cNvSpPr>
            <a:spLocks/>
          </p:cNvSpPr>
          <p:nvPr/>
        </p:nvSpPr>
        <p:spPr bwMode="auto">
          <a:xfrm>
            <a:off x="4642830" y="1587786"/>
            <a:ext cx="7180989" cy="7147998"/>
          </a:xfrm>
          <a:custGeom>
            <a:avLst/>
            <a:gdLst>
              <a:gd name="T0" fmla="*/ 3375 w 4517"/>
              <a:gd name="T1" fmla="*/ 2663 h 4493"/>
              <a:gd name="T2" fmla="*/ 4395 w 4517"/>
              <a:gd name="T3" fmla="*/ 1706 h 4493"/>
              <a:gd name="T4" fmla="*/ 3421 w 4517"/>
              <a:gd name="T5" fmla="*/ 320 h 4493"/>
              <a:gd name="T6" fmla="*/ 2269 w 4517"/>
              <a:gd name="T7" fmla="*/ 802 h 4493"/>
              <a:gd name="T8" fmla="*/ 1787 w 4517"/>
              <a:gd name="T9" fmla="*/ 974 h 4493"/>
              <a:gd name="T10" fmla="*/ 1781 w 4517"/>
              <a:gd name="T11" fmla="*/ 972 h 4493"/>
              <a:gd name="T12" fmla="*/ 1463 w 4517"/>
              <a:gd name="T13" fmla="*/ 632 h 4493"/>
              <a:gd name="T14" fmla="*/ 1001 w 4517"/>
              <a:gd name="T15" fmla="*/ 110 h 4493"/>
              <a:gd name="T16" fmla="*/ 153 w 4517"/>
              <a:gd name="T17" fmla="*/ 496 h 4493"/>
              <a:gd name="T18" fmla="*/ 543 w 4517"/>
              <a:gd name="T19" fmla="*/ 1409 h 4493"/>
              <a:gd name="T20" fmla="*/ 1223 w 4517"/>
              <a:gd name="T21" fmla="*/ 1298 h 4493"/>
              <a:gd name="T22" fmla="*/ 1620 w 4517"/>
              <a:gd name="T23" fmla="*/ 1220 h 4493"/>
              <a:gd name="T24" fmla="*/ 1740 w 4517"/>
              <a:gd name="T25" fmla="*/ 1255 h 4493"/>
              <a:gd name="T26" fmla="*/ 2056 w 4517"/>
              <a:gd name="T27" fmla="*/ 1626 h 4493"/>
              <a:gd name="T28" fmla="*/ 2567 w 4517"/>
              <a:gd name="T29" fmla="*/ 2467 h 4493"/>
              <a:gd name="T30" fmla="*/ 2741 w 4517"/>
              <a:gd name="T31" fmla="*/ 2894 h 4493"/>
              <a:gd name="T32" fmla="*/ 2729 w 4517"/>
              <a:gd name="T33" fmla="*/ 2957 h 4493"/>
              <a:gd name="T34" fmla="*/ 2477 w 4517"/>
              <a:gd name="T35" fmla="*/ 3272 h 4493"/>
              <a:gd name="T36" fmla="*/ 2114 w 4517"/>
              <a:gd name="T37" fmla="*/ 3765 h 4493"/>
              <a:gd name="T38" fmla="*/ 2558 w 4517"/>
              <a:gd name="T39" fmla="*/ 4405 h 4493"/>
              <a:gd name="T40" fmla="*/ 3300 w 4517"/>
              <a:gd name="T41" fmla="*/ 3935 h 4493"/>
              <a:gd name="T42" fmla="*/ 3128 w 4517"/>
              <a:gd name="T43" fmla="*/ 3395 h 4493"/>
              <a:gd name="T44" fmla="*/ 3008 w 4517"/>
              <a:gd name="T45" fmla="*/ 3010 h 4493"/>
              <a:gd name="T46" fmla="*/ 3008 w 4517"/>
              <a:gd name="T47" fmla="*/ 3010 h 4493"/>
              <a:gd name="T48" fmla="*/ 3375 w 4517"/>
              <a:gd name="T49" fmla="*/ 2663 h 4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17" h="4493">
                <a:moveTo>
                  <a:pt x="3375" y="2663"/>
                </a:moveTo>
                <a:cubicBezTo>
                  <a:pt x="3873" y="2603"/>
                  <a:pt x="4297" y="2226"/>
                  <a:pt x="4395" y="1706"/>
                </a:cubicBezTo>
                <a:cubicBezTo>
                  <a:pt x="4517" y="1055"/>
                  <a:pt x="4079" y="428"/>
                  <a:pt x="3421" y="320"/>
                </a:cubicBezTo>
                <a:cubicBezTo>
                  <a:pt x="2966" y="246"/>
                  <a:pt x="2524" y="447"/>
                  <a:pt x="2269" y="802"/>
                </a:cubicBezTo>
                <a:cubicBezTo>
                  <a:pt x="2160" y="955"/>
                  <a:pt x="1968" y="1025"/>
                  <a:pt x="1787" y="974"/>
                </a:cubicBezTo>
                <a:cubicBezTo>
                  <a:pt x="1781" y="972"/>
                  <a:pt x="1781" y="972"/>
                  <a:pt x="1781" y="972"/>
                </a:cubicBezTo>
                <a:cubicBezTo>
                  <a:pt x="1620" y="926"/>
                  <a:pt x="1495" y="796"/>
                  <a:pt x="1463" y="632"/>
                </a:cubicBezTo>
                <a:cubicBezTo>
                  <a:pt x="1416" y="397"/>
                  <a:pt x="1248" y="192"/>
                  <a:pt x="1001" y="110"/>
                </a:cubicBezTo>
                <a:cubicBezTo>
                  <a:pt x="663" y="0"/>
                  <a:pt x="291" y="169"/>
                  <a:pt x="153" y="496"/>
                </a:cubicBezTo>
                <a:cubicBezTo>
                  <a:pt x="0" y="858"/>
                  <a:pt x="179" y="1271"/>
                  <a:pt x="543" y="1409"/>
                </a:cubicBezTo>
                <a:cubicBezTo>
                  <a:pt x="781" y="1499"/>
                  <a:pt x="1038" y="1449"/>
                  <a:pt x="1223" y="1298"/>
                </a:cubicBezTo>
                <a:cubicBezTo>
                  <a:pt x="1333" y="1208"/>
                  <a:pt x="1483" y="1181"/>
                  <a:pt x="1620" y="1220"/>
                </a:cubicBezTo>
                <a:cubicBezTo>
                  <a:pt x="1740" y="1255"/>
                  <a:pt x="1740" y="1255"/>
                  <a:pt x="1740" y="1255"/>
                </a:cubicBezTo>
                <a:cubicBezTo>
                  <a:pt x="1911" y="1304"/>
                  <a:pt x="2036" y="1450"/>
                  <a:pt x="2056" y="1626"/>
                </a:cubicBezTo>
                <a:cubicBezTo>
                  <a:pt x="2097" y="1968"/>
                  <a:pt x="2285" y="2276"/>
                  <a:pt x="2567" y="2467"/>
                </a:cubicBezTo>
                <a:cubicBezTo>
                  <a:pt x="2705" y="2561"/>
                  <a:pt x="2772" y="2730"/>
                  <a:pt x="2741" y="2894"/>
                </a:cubicBezTo>
                <a:cubicBezTo>
                  <a:pt x="2729" y="2957"/>
                  <a:pt x="2729" y="2957"/>
                  <a:pt x="2729" y="2957"/>
                </a:cubicBezTo>
                <a:cubicBezTo>
                  <a:pt x="2703" y="3098"/>
                  <a:pt x="2609" y="3217"/>
                  <a:pt x="2477" y="3272"/>
                </a:cubicBezTo>
                <a:cubicBezTo>
                  <a:pt x="2284" y="3354"/>
                  <a:pt x="2137" y="3536"/>
                  <a:pt x="2114" y="3765"/>
                </a:cubicBezTo>
                <a:cubicBezTo>
                  <a:pt x="2084" y="4057"/>
                  <a:pt x="2275" y="4331"/>
                  <a:pt x="2558" y="4405"/>
                </a:cubicBezTo>
                <a:cubicBezTo>
                  <a:pt x="2898" y="4493"/>
                  <a:pt x="3236" y="4274"/>
                  <a:pt x="3300" y="3935"/>
                </a:cubicBezTo>
                <a:cubicBezTo>
                  <a:pt x="3338" y="3730"/>
                  <a:pt x="3267" y="3530"/>
                  <a:pt x="3128" y="3395"/>
                </a:cubicBezTo>
                <a:cubicBezTo>
                  <a:pt x="3026" y="3295"/>
                  <a:pt x="2981" y="3150"/>
                  <a:pt x="3008" y="3010"/>
                </a:cubicBezTo>
                <a:cubicBezTo>
                  <a:pt x="3008" y="3010"/>
                  <a:pt x="3008" y="3010"/>
                  <a:pt x="3008" y="3010"/>
                </a:cubicBezTo>
                <a:cubicBezTo>
                  <a:pt x="3042" y="2827"/>
                  <a:pt x="3190" y="2686"/>
                  <a:pt x="3375" y="2663"/>
                </a:cubicBezTo>
                <a:close/>
              </a:path>
            </a:pathLst>
          </a:custGeom>
          <a:gradFill flip="none" rotWithShape="1">
            <a:gsLst>
              <a:gs pos="37000">
                <a:schemeClr val="accent1"/>
              </a:gs>
              <a:gs pos="100000">
                <a:schemeClr val="tx2"/>
              </a:gs>
            </a:gsLst>
            <a:path path="circle">
              <a:fillToRect l="100000" t="100000"/>
            </a:path>
            <a:tileRect r="-100000" b="-100000"/>
          </a:gradFill>
          <a:ln>
            <a:noFill/>
          </a:ln>
          <a:effectLst>
            <a:outerShdw blurRad="482600" sx="102000" sy="102000" algn="ctr" rotWithShape="0">
              <a:schemeClr val="bg2">
                <a:lumMod val="50000"/>
                <a:alpha val="40000"/>
              </a:schemeClr>
            </a:outerShdw>
          </a:effectLst>
        </p:spPr>
        <p:txBody>
          <a:bodyPr vert="horz" wrap="square" lIns="45714" tIns="22857" rIns="45714" bIns="22857" numCol="1" anchor="t" anchorCtr="0" compatLnSpc="1">
            <a:prstTxWarp prst="textNoShape">
              <a:avLst/>
            </a:prstTxWarp>
          </a:bodyPr>
          <a:lstStyle/>
          <a:p>
            <a:pPr marL="0" marR="0" lvl="0" indent="0" algn="l"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272E3A"/>
              </a:solidFill>
              <a:effectLst/>
              <a:uLnTx/>
              <a:uFillTx/>
              <a:latin typeface="Arial" panose="020B0604020202020204" pitchFamily="34" charset="0"/>
              <a:ea typeface="+mn-ea"/>
              <a:cs typeface="+mn-cs"/>
            </a:endParaRPr>
          </a:p>
        </p:txBody>
      </p:sp>
      <p:sp>
        <p:nvSpPr>
          <p:cNvPr id="5" name="Freeform 5">
            <a:extLst>
              <a:ext uri="{FF2B5EF4-FFF2-40B4-BE49-F238E27FC236}">
                <a16:creationId xmlns:a16="http://schemas.microsoft.com/office/drawing/2014/main" id="{6CEEC1C2-605C-4626-AA3B-BF2987D9BA99}"/>
              </a:ext>
            </a:extLst>
          </p:cNvPr>
          <p:cNvSpPr>
            <a:spLocks/>
          </p:cNvSpPr>
          <p:nvPr/>
        </p:nvSpPr>
        <p:spPr bwMode="auto">
          <a:xfrm>
            <a:off x="1414313" y="5486805"/>
            <a:ext cx="2953284" cy="2955728"/>
          </a:xfrm>
          <a:custGeom>
            <a:avLst/>
            <a:gdLst>
              <a:gd name="T0" fmla="*/ 1772 w 1858"/>
              <a:gd name="T1" fmla="*/ 774 h 1858"/>
              <a:gd name="T2" fmla="*/ 1084 w 1858"/>
              <a:gd name="T3" fmla="*/ 1772 h 1858"/>
              <a:gd name="T4" fmla="*/ 86 w 1858"/>
              <a:gd name="T5" fmla="*/ 1084 h 1858"/>
              <a:gd name="T6" fmla="*/ 774 w 1858"/>
              <a:gd name="T7" fmla="*/ 86 h 1858"/>
              <a:gd name="T8" fmla="*/ 1772 w 1858"/>
              <a:gd name="T9" fmla="*/ 774 h 1858"/>
            </a:gdLst>
            <a:ahLst/>
            <a:cxnLst>
              <a:cxn ang="0">
                <a:pos x="T0" y="T1"/>
              </a:cxn>
              <a:cxn ang="0">
                <a:pos x="T2" y="T3"/>
              </a:cxn>
              <a:cxn ang="0">
                <a:pos x="T4" y="T5"/>
              </a:cxn>
              <a:cxn ang="0">
                <a:pos x="T6" y="T7"/>
              </a:cxn>
              <a:cxn ang="0">
                <a:pos x="T8" y="T9"/>
              </a:cxn>
            </a:cxnLst>
            <a:rect l="0" t="0" r="r" b="b"/>
            <a:pathLst>
              <a:path w="1858" h="1858">
                <a:moveTo>
                  <a:pt x="1772" y="774"/>
                </a:moveTo>
                <a:cubicBezTo>
                  <a:pt x="1858" y="1239"/>
                  <a:pt x="1550" y="1686"/>
                  <a:pt x="1084" y="1772"/>
                </a:cubicBezTo>
                <a:cubicBezTo>
                  <a:pt x="619" y="1858"/>
                  <a:pt x="172" y="1550"/>
                  <a:pt x="86" y="1084"/>
                </a:cubicBezTo>
                <a:cubicBezTo>
                  <a:pt x="0" y="618"/>
                  <a:pt x="308" y="171"/>
                  <a:pt x="774" y="86"/>
                </a:cubicBezTo>
                <a:cubicBezTo>
                  <a:pt x="1239" y="0"/>
                  <a:pt x="1686" y="308"/>
                  <a:pt x="1772" y="774"/>
                </a:cubicBezTo>
                <a:close/>
              </a:path>
            </a:pathLst>
          </a:custGeom>
          <a:gradFill flip="none" rotWithShape="1">
            <a:gsLst>
              <a:gs pos="37000">
                <a:schemeClr val="accent1"/>
              </a:gs>
              <a:gs pos="100000">
                <a:schemeClr val="tx2"/>
              </a:gs>
            </a:gsLst>
            <a:path path="circle">
              <a:fillToRect l="100000" t="100000"/>
            </a:path>
            <a:tileRect r="-100000" b="-100000"/>
          </a:gradFill>
          <a:ln>
            <a:noFill/>
          </a:ln>
          <a:effectLst>
            <a:outerShdw blurRad="482600" sx="102000" sy="102000" algn="ctr" rotWithShape="0">
              <a:schemeClr val="bg2">
                <a:lumMod val="50000"/>
                <a:alpha val="40000"/>
              </a:schemeClr>
            </a:outerShdw>
          </a:effectLst>
        </p:spPr>
        <p:txBody>
          <a:bodyPr vert="horz" wrap="square" lIns="45714" tIns="22857" rIns="45714" bIns="22857" numCol="1" anchor="t" anchorCtr="0" compatLnSpc="1">
            <a:prstTxWarp prst="textNoShape">
              <a:avLst/>
            </a:prstTxWarp>
          </a:bodyPr>
          <a:lstStyle/>
          <a:p>
            <a:pPr marL="0" marR="0" lvl="0" indent="0" algn="l"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272E3A"/>
              </a:solidFill>
              <a:effectLst/>
              <a:uLnTx/>
              <a:uFillTx/>
              <a:latin typeface="Arial" panose="020B0604020202020204" pitchFamily="34" charset="0"/>
              <a:ea typeface="+mn-ea"/>
              <a:cs typeface="+mn-cs"/>
            </a:endParaRPr>
          </a:p>
        </p:txBody>
      </p:sp>
      <p:sp>
        <p:nvSpPr>
          <p:cNvPr id="8" name="Freeform 8">
            <a:extLst>
              <a:ext uri="{FF2B5EF4-FFF2-40B4-BE49-F238E27FC236}">
                <a16:creationId xmlns:a16="http://schemas.microsoft.com/office/drawing/2014/main" id="{7F12460F-38BF-49B1-9E3E-A174FDABEBF4}"/>
              </a:ext>
            </a:extLst>
          </p:cNvPr>
          <p:cNvSpPr>
            <a:spLocks/>
          </p:cNvSpPr>
          <p:nvPr/>
        </p:nvSpPr>
        <p:spPr bwMode="auto">
          <a:xfrm>
            <a:off x="897685" y="312754"/>
            <a:ext cx="3251423" cy="3251423"/>
          </a:xfrm>
          <a:custGeom>
            <a:avLst/>
            <a:gdLst>
              <a:gd name="T0" fmla="*/ 1969 w 2045"/>
              <a:gd name="T1" fmla="*/ 884 h 2044"/>
              <a:gd name="T2" fmla="*/ 1160 w 2045"/>
              <a:gd name="T3" fmla="*/ 1968 h 2044"/>
              <a:gd name="T4" fmla="*/ 76 w 2045"/>
              <a:gd name="T5" fmla="*/ 1160 h 2044"/>
              <a:gd name="T6" fmla="*/ 884 w 2045"/>
              <a:gd name="T7" fmla="*/ 76 h 2044"/>
              <a:gd name="T8" fmla="*/ 1969 w 2045"/>
              <a:gd name="T9" fmla="*/ 884 h 2044"/>
            </a:gdLst>
            <a:ahLst/>
            <a:cxnLst>
              <a:cxn ang="0">
                <a:pos x="T0" y="T1"/>
              </a:cxn>
              <a:cxn ang="0">
                <a:pos x="T2" y="T3"/>
              </a:cxn>
              <a:cxn ang="0">
                <a:pos x="T4" y="T5"/>
              </a:cxn>
              <a:cxn ang="0">
                <a:pos x="T6" y="T7"/>
              </a:cxn>
              <a:cxn ang="0">
                <a:pos x="T8" y="T9"/>
              </a:cxn>
            </a:cxnLst>
            <a:rect l="0" t="0" r="r" b="b"/>
            <a:pathLst>
              <a:path w="2045" h="2044">
                <a:moveTo>
                  <a:pt x="1969" y="884"/>
                </a:moveTo>
                <a:cubicBezTo>
                  <a:pt x="2045" y="1407"/>
                  <a:pt x="1683" y="1892"/>
                  <a:pt x="1160" y="1968"/>
                </a:cubicBezTo>
                <a:cubicBezTo>
                  <a:pt x="638" y="2044"/>
                  <a:pt x="152" y="1683"/>
                  <a:pt x="76" y="1160"/>
                </a:cubicBezTo>
                <a:cubicBezTo>
                  <a:pt x="0" y="637"/>
                  <a:pt x="362" y="152"/>
                  <a:pt x="884" y="76"/>
                </a:cubicBezTo>
                <a:cubicBezTo>
                  <a:pt x="1407" y="0"/>
                  <a:pt x="1892" y="361"/>
                  <a:pt x="1969" y="884"/>
                </a:cubicBezTo>
                <a:close/>
              </a:path>
            </a:pathLst>
          </a:custGeom>
          <a:gradFill flip="none" rotWithShape="1">
            <a:gsLst>
              <a:gs pos="37000">
                <a:schemeClr val="accent1"/>
              </a:gs>
              <a:gs pos="100000">
                <a:schemeClr val="tx2"/>
              </a:gs>
            </a:gsLst>
            <a:path path="circle">
              <a:fillToRect l="100000" t="100000"/>
            </a:path>
            <a:tileRect r="-100000" b="-100000"/>
          </a:gradFill>
          <a:ln>
            <a:noFill/>
          </a:ln>
          <a:effectLst>
            <a:outerShdw blurRad="482600" sx="102000" sy="102000" algn="ctr" rotWithShape="0">
              <a:schemeClr val="bg2">
                <a:lumMod val="50000"/>
                <a:alpha val="40000"/>
              </a:schemeClr>
            </a:outerShdw>
          </a:effectLst>
        </p:spPr>
        <p:txBody>
          <a:bodyPr vert="horz" wrap="square" lIns="45714" tIns="22857" rIns="45714" bIns="22857" numCol="1" anchor="t" anchorCtr="0" compatLnSpc="1">
            <a:prstTxWarp prst="textNoShape">
              <a:avLst/>
            </a:prstTxWarp>
          </a:bodyPr>
          <a:lstStyle/>
          <a:p>
            <a:pPr marL="0" marR="0" lvl="0" indent="0" algn="l"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272E3A"/>
              </a:solidFill>
              <a:effectLst/>
              <a:uLnTx/>
              <a:uFillTx/>
              <a:latin typeface="Arial" panose="020B0604020202020204" pitchFamily="34" charset="0"/>
              <a:ea typeface="+mn-ea"/>
              <a:cs typeface="+mn-cs"/>
            </a:endParaRPr>
          </a:p>
        </p:txBody>
      </p:sp>
      <p:sp>
        <p:nvSpPr>
          <p:cNvPr id="9" name="Oval 9">
            <a:extLst>
              <a:ext uri="{FF2B5EF4-FFF2-40B4-BE49-F238E27FC236}">
                <a16:creationId xmlns:a16="http://schemas.microsoft.com/office/drawing/2014/main" id="{8EB3057D-63A5-422B-A9B1-35ACBBCD5160}"/>
              </a:ext>
            </a:extLst>
          </p:cNvPr>
          <p:cNvSpPr>
            <a:spLocks noChangeArrowheads="1"/>
          </p:cNvSpPr>
          <p:nvPr/>
        </p:nvSpPr>
        <p:spPr bwMode="auto">
          <a:xfrm>
            <a:off x="4801675" y="5127571"/>
            <a:ext cx="3093800" cy="3096244"/>
          </a:xfrm>
          <a:prstGeom prst="ellipse">
            <a:avLst/>
          </a:prstGeom>
          <a:gradFill flip="none" rotWithShape="1">
            <a:gsLst>
              <a:gs pos="37000">
                <a:schemeClr val="accent1"/>
              </a:gs>
              <a:gs pos="100000">
                <a:schemeClr val="tx2"/>
              </a:gs>
            </a:gsLst>
            <a:path path="circle">
              <a:fillToRect l="100000" t="100000"/>
            </a:path>
            <a:tileRect r="-100000" b="-100000"/>
          </a:gradFill>
          <a:ln>
            <a:noFill/>
          </a:ln>
          <a:effectLst>
            <a:outerShdw blurRad="482600" sx="102000" sy="102000" algn="ctr" rotWithShape="0">
              <a:schemeClr val="bg2">
                <a:lumMod val="50000"/>
                <a:alpha val="40000"/>
              </a:schemeClr>
            </a:outerShdw>
          </a:effectLst>
        </p:spPr>
        <p:txBody>
          <a:bodyPr vert="horz" wrap="square" lIns="45714" tIns="22857" rIns="45714" bIns="22857" numCol="1" anchor="t" anchorCtr="0" compatLnSpc="1">
            <a:prstTxWarp prst="textNoShape">
              <a:avLst/>
            </a:prstTxWarp>
          </a:bodyPr>
          <a:lstStyle/>
          <a:p>
            <a:pPr marL="0" marR="0" lvl="0" indent="0" algn="l"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272E3A"/>
              </a:solidFill>
              <a:effectLst/>
              <a:uLnTx/>
              <a:uFillTx/>
              <a:latin typeface="Arial" panose="020B0604020202020204" pitchFamily="34" charset="0"/>
              <a:ea typeface="+mn-ea"/>
              <a:cs typeface="+mn-cs"/>
            </a:endParaRPr>
          </a:p>
        </p:txBody>
      </p:sp>
      <p:sp>
        <p:nvSpPr>
          <p:cNvPr id="13" name="Freeform 13">
            <a:extLst>
              <a:ext uri="{FF2B5EF4-FFF2-40B4-BE49-F238E27FC236}">
                <a16:creationId xmlns:a16="http://schemas.microsoft.com/office/drawing/2014/main" id="{16331DCD-84A0-43A8-89FF-E208B21C06D0}"/>
              </a:ext>
            </a:extLst>
          </p:cNvPr>
          <p:cNvSpPr>
            <a:spLocks/>
          </p:cNvSpPr>
          <p:nvPr/>
        </p:nvSpPr>
        <p:spPr bwMode="auto">
          <a:xfrm>
            <a:off x="-5237902" y="1707531"/>
            <a:ext cx="7641637" cy="7028253"/>
          </a:xfrm>
          <a:custGeom>
            <a:avLst/>
            <a:gdLst>
              <a:gd name="T0" fmla="*/ 1722 w 4807"/>
              <a:gd name="T1" fmla="*/ 3019 h 4418"/>
              <a:gd name="T2" fmla="*/ 2492 w 4807"/>
              <a:gd name="T3" fmla="*/ 4187 h 4418"/>
              <a:gd name="T4" fmla="*/ 4023 w 4807"/>
              <a:gd name="T5" fmla="*/ 3463 h 4418"/>
              <a:gd name="T6" fmla="*/ 3744 w 4807"/>
              <a:gd name="T7" fmla="*/ 2246 h 4418"/>
              <a:gd name="T8" fmla="*/ 3656 w 4807"/>
              <a:gd name="T9" fmla="*/ 1742 h 4418"/>
              <a:gd name="T10" fmla="*/ 3659 w 4807"/>
              <a:gd name="T11" fmla="*/ 1736 h 4418"/>
              <a:gd name="T12" fmla="*/ 4048 w 4807"/>
              <a:gd name="T13" fmla="*/ 1480 h 4418"/>
              <a:gd name="T14" fmla="*/ 4641 w 4807"/>
              <a:gd name="T15" fmla="*/ 1114 h 4418"/>
              <a:gd name="T16" fmla="*/ 4405 w 4807"/>
              <a:gd name="T17" fmla="*/ 212 h 4418"/>
              <a:gd name="T18" fmla="*/ 3439 w 4807"/>
              <a:gd name="T19" fmla="*/ 442 h 4418"/>
              <a:gd name="T20" fmla="*/ 3432 w 4807"/>
              <a:gd name="T21" fmla="*/ 1130 h 4418"/>
              <a:gd name="T22" fmla="*/ 3441 w 4807"/>
              <a:gd name="T23" fmla="*/ 1536 h 4418"/>
              <a:gd name="T24" fmla="*/ 3387 w 4807"/>
              <a:gd name="T25" fmla="*/ 1648 h 4418"/>
              <a:gd name="T26" fmla="*/ 2967 w 4807"/>
              <a:gd name="T27" fmla="*/ 1896 h 4418"/>
              <a:gd name="T28" fmla="*/ 2052 w 4807"/>
              <a:gd name="T29" fmla="*/ 2257 h 4418"/>
              <a:gd name="T30" fmla="*/ 1602 w 4807"/>
              <a:gd name="T31" fmla="*/ 2356 h 4418"/>
              <a:gd name="T32" fmla="*/ 1542 w 4807"/>
              <a:gd name="T33" fmla="*/ 2334 h 4418"/>
              <a:gd name="T34" fmla="*/ 1274 w 4807"/>
              <a:gd name="T35" fmla="*/ 2031 h 4418"/>
              <a:gd name="T36" fmla="*/ 850 w 4807"/>
              <a:gd name="T37" fmla="*/ 1590 h 4418"/>
              <a:gd name="T38" fmla="*/ 144 w 4807"/>
              <a:gd name="T39" fmla="*/ 1919 h 4418"/>
              <a:gd name="T40" fmla="*/ 481 w 4807"/>
              <a:gd name="T41" fmla="*/ 2730 h 4418"/>
              <a:gd name="T42" fmla="*/ 1043 w 4807"/>
              <a:gd name="T43" fmla="*/ 2653 h 4418"/>
              <a:gd name="T44" fmla="*/ 1442 w 4807"/>
              <a:gd name="T45" fmla="*/ 2599 h 4418"/>
              <a:gd name="T46" fmla="*/ 1442 w 4807"/>
              <a:gd name="T47" fmla="*/ 2599 h 4418"/>
              <a:gd name="T48" fmla="*/ 1722 w 4807"/>
              <a:gd name="T49" fmla="*/ 3019 h 4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07" h="4418">
                <a:moveTo>
                  <a:pt x="1722" y="3019"/>
                </a:moveTo>
                <a:cubicBezTo>
                  <a:pt x="1697" y="3521"/>
                  <a:pt x="1996" y="4003"/>
                  <a:pt x="2492" y="4187"/>
                </a:cubicBezTo>
                <a:cubicBezTo>
                  <a:pt x="3113" y="4418"/>
                  <a:pt x="3805" y="4094"/>
                  <a:pt x="4023" y="3463"/>
                </a:cubicBezTo>
                <a:cubicBezTo>
                  <a:pt x="4173" y="3027"/>
                  <a:pt x="4050" y="2557"/>
                  <a:pt x="3744" y="2246"/>
                </a:cubicBezTo>
                <a:cubicBezTo>
                  <a:pt x="3612" y="2112"/>
                  <a:pt x="3575" y="1911"/>
                  <a:pt x="3656" y="1742"/>
                </a:cubicBezTo>
                <a:cubicBezTo>
                  <a:pt x="3659" y="1736"/>
                  <a:pt x="3659" y="1736"/>
                  <a:pt x="3659" y="1736"/>
                </a:cubicBezTo>
                <a:cubicBezTo>
                  <a:pt x="3732" y="1586"/>
                  <a:pt x="3881" y="1484"/>
                  <a:pt x="4048" y="1480"/>
                </a:cubicBezTo>
                <a:cubicBezTo>
                  <a:pt x="4288" y="1474"/>
                  <a:pt x="4519" y="1343"/>
                  <a:pt x="4641" y="1114"/>
                </a:cubicBezTo>
                <a:cubicBezTo>
                  <a:pt x="4807" y="800"/>
                  <a:pt x="4704" y="404"/>
                  <a:pt x="4405" y="212"/>
                </a:cubicBezTo>
                <a:cubicBezTo>
                  <a:pt x="4074" y="0"/>
                  <a:pt x="3636" y="106"/>
                  <a:pt x="3439" y="442"/>
                </a:cubicBezTo>
                <a:cubicBezTo>
                  <a:pt x="3309" y="661"/>
                  <a:pt x="3315" y="923"/>
                  <a:pt x="3432" y="1130"/>
                </a:cubicBezTo>
                <a:cubicBezTo>
                  <a:pt x="3502" y="1255"/>
                  <a:pt x="3504" y="1407"/>
                  <a:pt x="3441" y="1536"/>
                </a:cubicBezTo>
                <a:cubicBezTo>
                  <a:pt x="3387" y="1648"/>
                  <a:pt x="3387" y="1648"/>
                  <a:pt x="3387" y="1648"/>
                </a:cubicBezTo>
                <a:cubicBezTo>
                  <a:pt x="3310" y="1808"/>
                  <a:pt x="3145" y="1906"/>
                  <a:pt x="2967" y="1896"/>
                </a:cubicBezTo>
                <a:cubicBezTo>
                  <a:pt x="2623" y="1878"/>
                  <a:pt x="2289" y="2012"/>
                  <a:pt x="2052" y="2257"/>
                </a:cubicBezTo>
                <a:cubicBezTo>
                  <a:pt x="1936" y="2377"/>
                  <a:pt x="1758" y="2414"/>
                  <a:pt x="1602" y="2356"/>
                </a:cubicBezTo>
                <a:cubicBezTo>
                  <a:pt x="1542" y="2334"/>
                  <a:pt x="1542" y="2334"/>
                  <a:pt x="1542" y="2334"/>
                </a:cubicBezTo>
                <a:cubicBezTo>
                  <a:pt x="1408" y="2284"/>
                  <a:pt x="1307" y="2171"/>
                  <a:pt x="1274" y="2031"/>
                </a:cubicBezTo>
                <a:cubicBezTo>
                  <a:pt x="1226" y="1827"/>
                  <a:pt x="1072" y="1652"/>
                  <a:pt x="850" y="1590"/>
                </a:cubicBezTo>
                <a:cubicBezTo>
                  <a:pt x="568" y="1511"/>
                  <a:pt x="265" y="1653"/>
                  <a:pt x="144" y="1919"/>
                </a:cubicBezTo>
                <a:cubicBezTo>
                  <a:pt x="0" y="2239"/>
                  <a:pt x="158" y="2610"/>
                  <a:pt x="481" y="2730"/>
                </a:cubicBezTo>
                <a:cubicBezTo>
                  <a:pt x="677" y="2802"/>
                  <a:pt x="886" y="2767"/>
                  <a:pt x="1043" y="2653"/>
                </a:cubicBezTo>
                <a:cubicBezTo>
                  <a:pt x="1158" y="2569"/>
                  <a:pt x="1309" y="2549"/>
                  <a:pt x="1442" y="2599"/>
                </a:cubicBezTo>
                <a:cubicBezTo>
                  <a:pt x="1442" y="2599"/>
                  <a:pt x="1442" y="2599"/>
                  <a:pt x="1442" y="2599"/>
                </a:cubicBezTo>
                <a:cubicBezTo>
                  <a:pt x="1617" y="2664"/>
                  <a:pt x="1731" y="2833"/>
                  <a:pt x="1722" y="3019"/>
                </a:cubicBezTo>
                <a:close/>
              </a:path>
            </a:pathLst>
          </a:custGeom>
          <a:gradFill flip="none" rotWithShape="1">
            <a:gsLst>
              <a:gs pos="37000">
                <a:schemeClr val="tx2"/>
              </a:gs>
              <a:gs pos="100000">
                <a:schemeClr val="accent1"/>
              </a:gs>
            </a:gsLst>
            <a:path path="circle">
              <a:fillToRect l="100000" t="100000"/>
            </a:path>
            <a:tileRect r="-100000" b="-100000"/>
          </a:gradFill>
          <a:ln>
            <a:noFill/>
          </a:ln>
          <a:effectLst>
            <a:outerShdw blurRad="482600" sx="102000" sy="102000" algn="ctr" rotWithShape="0">
              <a:schemeClr val="bg2">
                <a:lumMod val="50000"/>
                <a:alpha val="40000"/>
              </a:schemeClr>
            </a:outerShdw>
            <a:softEdge rad="342900"/>
          </a:effectLst>
        </p:spPr>
        <p:txBody>
          <a:bodyPr vert="horz" wrap="square" lIns="45714" tIns="22857" rIns="45714" bIns="22857" numCol="1" anchor="t" anchorCtr="0" compatLnSpc="1">
            <a:prstTxWarp prst="textNoShape">
              <a:avLst/>
            </a:prstTxWarp>
          </a:bodyPr>
          <a:lstStyle/>
          <a:p>
            <a:pPr marL="0" marR="0" lvl="0" indent="0" algn="l"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272E3A"/>
              </a:solidFill>
              <a:effectLst/>
              <a:uLnTx/>
              <a:uFillTx/>
              <a:latin typeface="Arial" panose="020B0604020202020204" pitchFamily="34" charset="0"/>
              <a:ea typeface="+mn-ea"/>
              <a:cs typeface="+mn-cs"/>
            </a:endParaRPr>
          </a:p>
        </p:txBody>
      </p:sp>
      <p:sp>
        <p:nvSpPr>
          <p:cNvPr id="15" name="Freeform 15">
            <a:extLst>
              <a:ext uri="{FF2B5EF4-FFF2-40B4-BE49-F238E27FC236}">
                <a16:creationId xmlns:a16="http://schemas.microsoft.com/office/drawing/2014/main" id="{E925BAB4-6261-48E5-AB4B-61FDBA09CA30}"/>
              </a:ext>
            </a:extLst>
          </p:cNvPr>
          <p:cNvSpPr>
            <a:spLocks/>
          </p:cNvSpPr>
          <p:nvPr/>
        </p:nvSpPr>
        <p:spPr bwMode="auto">
          <a:xfrm>
            <a:off x="4207841" y="-2120620"/>
            <a:ext cx="6629921" cy="4458640"/>
          </a:xfrm>
          <a:custGeom>
            <a:avLst/>
            <a:gdLst>
              <a:gd name="T0" fmla="*/ 3766 w 4171"/>
              <a:gd name="T1" fmla="*/ 1443 h 2802"/>
              <a:gd name="T2" fmla="*/ 2971 w 4171"/>
              <a:gd name="T3" fmla="*/ 1505 h 2802"/>
              <a:gd name="T4" fmla="*/ 2583 w 4171"/>
              <a:gd name="T5" fmla="*/ 1577 h 2802"/>
              <a:gd name="T6" fmla="*/ 2577 w 4171"/>
              <a:gd name="T7" fmla="*/ 1574 h 2802"/>
              <a:gd name="T8" fmla="*/ 2326 w 4171"/>
              <a:gd name="T9" fmla="*/ 1215 h 2802"/>
              <a:gd name="T10" fmla="*/ 1575 w 4171"/>
              <a:gd name="T11" fmla="*/ 172 h 2802"/>
              <a:gd name="T12" fmla="*/ 246 w 4171"/>
              <a:gd name="T13" fmla="*/ 774 h 2802"/>
              <a:gd name="T14" fmla="*/ 860 w 4171"/>
              <a:gd name="T15" fmla="*/ 2219 h 2802"/>
              <a:gd name="T16" fmla="*/ 2061 w 4171"/>
              <a:gd name="T17" fmla="*/ 1915 h 2802"/>
              <a:gd name="T18" fmla="*/ 2487 w 4171"/>
              <a:gd name="T19" fmla="*/ 1804 h 2802"/>
              <a:gd name="T20" fmla="*/ 2496 w 4171"/>
              <a:gd name="T21" fmla="*/ 1807 h 2802"/>
              <a:gd name="T22" fmla="*/ 2739 w 4171"/>
              <a:gd name="T23" fmla="*/ 2108 h 2802"/>
              <a:gd name="T24" fmla="*/ 3077 w 4171"/>
              <a:gd name="T25" fmla="*/ 2610 h 2802"/>
              <a:gd name="T26" fmla="*/ 4023 w 4171"/>
              <a:gd name="T27" fmla="*/ 2311 h 2802"/>
              <a:gd name="T28" fmla="*/ 3766 w 4171"/>
              <a:gd name="T29" fmla="*/ 1443 h 2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71" h="2802">
                <a:moveTo>
                  <a:pt x="3766" y="1443"/>
                </a:moveTo>
                <a:cubicBezTo>
                  <a:pt x="3508" y="1284"/>
                  <a:pt x="3188" y="1320"/>
                  <a:pt x="2971" y="1505"/>
                </a:cubicBezTo>
                <a:cubicBezTo>
                  <a:pt x="2863" y="1597"/>
                  <a:pt x="2716" y="1627"/>
                  <a:pt x="2583" y="1577"/>
                </a:cubicBezTo>
                <a:cubicBezTo>
                  <a:pt x="2577" y="1574"/>
                  <a:pt x="2577" y="1574"/>
                  <a:pt x="2577" y="1574"/>
                </a:cubicBezTo>
                <a:cubicBezTo>
                  <a:pt x="2427" y="1518"/>
                  <a:pt x="2325" y="1375"/>
                  <a:pt x="2326" y="1215"/>
                </a:cubicBezTo>
                <a:cubicBezTo>
                  <a:pt x="2331" y="756"/>
                  <a:pt x="2042" y="323"/>
                  <a:pt x="1575" y="172"/>
                </a:cubicBezTo>
                <a:cubicBezTo>
                  <a:pt x="1046" y="0"/>
                  <a:pt x="466" y="263"/>
                  <a:pt x="246" y="774"/>
                </a:cubicBezTo>
                <a:cubicBezTo>
                  <a:pt x="0" y="1346"/>
                  <a:pt x="283" y="2002"/>
                  <a:pt x="860" y="2219"/>
                </a:cubicBezTo>
                <a:cubicBezTo>
                  <a:pt x="1297" y="2383"/>
                  <a:pt x="1773" y="2248"/>
                  <a:pt x="2061" y="1915"/>
                </a:cubicBezTo>
                <a:cubicBezTo>
                  <a:pt x="2167" y="1793"/>
                  <a:pt x="2336" y="1747"/>
                  <a:pt x="2487" y="1804"/>
                </a:cubicBezTo>
                <a:cubicBezTo>
                  <a:pt x="2496" y="1807"/>
                  <a:pt x="2496" y="1807"/>
                  <a:pt x="2496" y="1807"/>
                </a:cubicBezTo>
                <a:cubicBezTo>
                  <a:pt x="2625" y="1856"/>
                  <a:pt x="2721" y="1971"/>
                  <a:pt x="2739" y="2108"/>
                </a:cubicBezTo>
                <a:cubicBezTo>
                  <a:pt x="2766" y="2312"/>
                  <a:pt x="2885" y="2501"/>
                  <a:pt x="3077" y="2610"/>
                </a:cubicBezTo>
                <a:cubicBezTo>
                  <a:pt x="3417" y="2802"/>
                  <a:pt x="3852" y="2669"/>
                  <a:pt x="4023" y="2311"/>
                </a:cubicBezTo>
                <a:cubicBezTo>
                  <a:pt x="4171" y="2001"/>
                  <a:pt x="4059" y="1623"/>
                  <a:pt x="3766" y="1443"/>
                </a:cubicBezTo>
                <a:close/>
              </a:path>
            </a:pathLst>
          </a:custGeom>
          <a:gradFill flip="none" rotWithShape="1">
            <a:gsLst>
              <a:gs pos="37000">
                <a:schemeClr val="tx2"/>
              </a:gs>
              <a:gs pos="100000">
                <a:schemeClr val="accent1"/>
              </a:gs>
            </a:gsLst>
            <a:path path="circle">
              <a:fillToRect l="100000" t="100000"/>
            </a:path>
            <a:tileRect r="-100000" b="-100000"/>
          </a:gradFill>
          <a:ln>
            <a:noFill/>
          </a:ln>
          <a:effectLst>
            <a:outerShdw blurRad="482600" sx="102000" sy="102000" algn="ctr" rotWithShape="0">
              <a:schemeClr val="bg2">
                <a:lumMod val="50000"/>
                <a:alpha val="40000"/>
              </a:schemeClr>
            </a:outerShdw>
          </a:effectLst>
        </p:spPr>
        <p:txBody>
          <a:bodyPr vert="horz" wrap="square" lIns="45714" tIns="22857" rIns="45714" bIns="22857" numCol="1" anchor="t" anchorCtr="0" compatLnSpc="1">
            <a:prstTxWarp prst="textNoShape">
              <a:avLst/>
            </a:prstTxWarp>
          </a:bodyPr>
          <a:lstStyle/>
          <a:p>
            <a:pPr marL="0" marR="0" lvl="0" indent="0" algn="l"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272E3A"/>
              </a:solidFill>
              <a:effectLst/>
              <a:uLnTx/>
              <a:uFillTx/>
              <a:latin typeface="Arial" panose="020B0604020202020204" pitchFamily="34" charset="0"/>
              <a:ea typeface="+mn-ea"/>
              <a:cs typeface="+mn-cs"/>
            </a:endParaRPr>
          </a:p>
        </p:txBody>
      </p:sp>
      <p:sp>
        <p:nvSpPr>
          <p:cNvPr id="16" name="Freeform 16">
            <a:extLst>
              <a:ext uri="{FF2B5EF4-FFF2-40B4-BE49-F238E27FC236}">
                <a16:creationId xmlns:a16="http://schemas.microsoft.com/office/drawing/2014/main" id="{F46304B5-5510-4E85-A134-59AA6D832EB1}"/>
              </a:ext>
            </a:extLst>
          </p:cNvPr>
          <p:cNvSpPr>
            <a:spLocks/>
          </p:cNvSpPr>
          <p:nvPr/>
        </p:nvSpPr>
        <p:spPr bwMode="auto">
          <a:xfrm>
            <a:off x="10619045" y="2469983"/>
            <a:ext cx="1683751" cy="2993606"/>
          </a:xfrm>
          <a:custGeom>
            <a:avLst/>
            <a:gdLst>
              <a:gd name="T0" fmla="*/ 996 w 1059"/>
              <a:gd name="T1" fmla="*/ 1576 h 1882"/>
              <a:gd name="T2" fmla="*/ 795 w 1059"/>
              <a:gd name="T3" fmla="*/ 1273 h 1882"/>
              <a:gd name="T4" fmla="*/ 680 w 1059"/>
              <a:gd name="T5" fmla="*/ 1134 h 1882"/>
              <a:gd name="T6" fmla="*/ 680 w 1059"/>
              <a:gd name="T7" fmla="*/ 1131 h 1882"/>
              <a:gd name="T8" fmla="*/ 767 w 1059"/>
              <a:gd name="T9" fmla="*/ 952 h 1882"/>
              <a:gd name="T10" fmla="*/ 1016 w 1059"/>
              <a:gd name="T11" fmla="*/ 421 h 1882"/>
              <a:gd name="T12" fmla="*/ 481 w 1059"/>
              <a:gd name="T13" fmla="*/ 25 h 1882"/>
              <a:gd name="T14" fmla="*/ 42 w 1059"/>
              <a:gd name="T15" fmla="*/ 590 h 1882"/>
              <a:gd name="T16" fmla="*/ 430 w 1059"/>
              <a:gd name="T17" fmla="*/ 1001 h 1882"/>
              <a:gd name="T18" fmla="*/ 568 w 1059"/>
              <a:gd name="T19" fmla="*/ 1146 h 1882"/>
              <a:gd name="T20" fmla="*/ 569 w 1059"/>
              <a:gd name="T21" fmla="*/ 1151 h 1882"/>
              <a:gd name="T22" fmla="*/ 503 w 1059"/>
              <a:gd name="T23" fmla="*/ 1314 h 1882"/>
              <a:gd name="T24" fmla="*/ 378 w 1059"/>
              <a:gd name="T25" fmla="*/ 1560 h 1882"/>
              <a:gd name="T26" fmla="*/ 707 w 1059"/>
              <a:gd name="T27" fmla="*/ 1870 h 1882"/>
              <a:gd name="T28" fmla="*/ 996 w 1059"/>
              <a:gd name="T29" fmla="*/ 1576 h 1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59" h="1882">
                <a:moveTo>
                  <a:pt x="996" y="1576"/>
                </a:moveTo>
                <a:cubicBezTo>
                  <a:pt x="1002" y="1437"/>
                  <a:pt x="916" y="1318"/>
                  <a:pt x="795" y="1273"/>
                </a:cubicBezTo>
                <a:cubicBezTo>
                  <a:pt x="734" y="1250"/>
                  <a:pt x="690" y="1198"/>
                  <a:pt x="680" y="1134"/>
                </a:cubicBezTo>
                <a:cubicBezTo>
                  <a:pt x="680" y="1131"/>
                  <a:pt x="680" y="1131"/>
                  <a:pt x="680" y="1131"/>
                </a:cubicBezTo>
                <a:cubicBezTo>
                  <a:pt x="669" y="1059"/>
                  <a:pt x="703" y="986"/>
                  <a:pt x="767" y="952"/>
                </a:cubicBezTo>
                <a:cubicBezTo>
                  <a:pt x="951" y="852"/>
                  <a:pt x="1059" y="640"/>
                  <a:pt x="1016" y="421"/>
                </a:cubicBezTo>
                <a:cubicBezTo>
                  <a:pt x="967" y="172"/>
                  <a:pt x="733" y="0"/>
                  <a:pt x="481" y="25"/>
                </a:cubicBezTo>
                <a:cubicBezTo>
                  <a:pt x="198" y="54"/>
                  <a:pt x="0" y="313"/>
                  <a:pt x="42" y="590"/>
                </a:cubicBezTo>
                <a:cubicBezTo>
                  <a:pt x="73" y="801"/>
                  <a:pt x="233" y="960"/>
                  <a:pt x="430" y="1001"/>
                </a:cubicBezTo>
                <a:cubicBezTo>
                  <a:pt x="502" y="1016"/>
                  <a:pt x="557" y="1074"/>
                  <a:pt x="568" y="1146"/>
                </a:cubicBezTo>
                <a:cubicBezTo>
                  <a:pt x="569" y="1151"/>
                  <a:pt x="569" y="1151"/>
                  <a:pt x="569" y="1151"/>
                </a:cubicBezTo>
                <a:cubicBezTo>
                  <a:pt x="578" y="1213"/>
                  <a:pt x="554" y="1277"/>
                  <a:pt x="503" y="1314"/>
                </a:cubicBezTo>
                <a:cubicBezTo>
                  <a:pt x="428" y="1370"/>
                  <a:pt x="379" y="1459"/>
                  <a:pt x="378" y="1560"/>
                </a:cubicBezTo>
                <a:cubicBezTo>
                  <a:pt x="377" y="1738"/>
                  <a:pt x="527" y="1882"/>
                  <a:pt x="707" y="1870"/>
                </a:cubicBezTo>
                <a:cubicBezTo>
                  <a:pt x="863" y="1861"/>
                  <a:pt x="989" y="1732"/>
                  <a:pt x="996" y="1576"/>
                </a:cubicBezTo>
                <a:close/>
              </a:path>
            </a:pathLst>
          </a:custGeom>
          <a:gradFill flip="none" rotWithShape="1">
            <a:gsLst>
              <a:gs pos="37000">
                <a:schemeClr val="accent1"/>
              </a:gs>
              <a:gs pos="100000">
                <a:schemeClr val="tx2"/>
              </a:gs>
            </a:gsLst>
            <a:path path="circle">
              <a:fillToRect l="100000" t="100000"/>
            </a:path>
            <a:tileRect r="-100000" b="-100000"/>
          </a:gradFill>
          <a:ln>
            <a:noFill/>
          </a:ln>
          <a:effectLst>
            <a:outerShdw blurRad="482600" sx="102000" sy="102000" algn="ctr" rotWithShape="0">
              <a:schemeClr val="bg2">
                <a:lumMod val="50000"/>
                <a:alpha val="40000"/>
              </a:schemeClr>
            </a:outerShdw>
          </a:effectLst>
        </p:spPr>
        <p:txBody>
          <a:bodyPr vert="horz" wrap="square" lIns="45714" tIns="22857" rIns="45714" bIns="22857" numCol="1" anchor="t" anchorCtr="0" compatLnSpc="1">
            <a:prstTxWarp prst="textNoShape">
              <a:avLst/>
            </a:prstTxWarp>
          </a:bodyPr>
          <a:lstStyle/>
          <a:p>
            <a:pPr marL="0" marR="0" lvl="0" indent="0" algn="l"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272E3A"/>
              </a:solidFill>
              <a:effectLst/>
              <a:uLnTx/>
              <a:uFillTx/>
              <a:latin typeface="Arial" panose="020B0604020202020204" pitchFamily="34" charset="0"/>
              <a:ea typeface="+mn-ea"/>
              <a:cs typeface="+mn-cs"/>
            </a:endParaRPr>
          </a:p>
        </p:txBody>
      </p:sp>
      <p:sp>
        <p:nvSpPr>
          <p:cNvPr id="17" name="Freeform 17">
            <a:extLst>
              <a:ext uri="{FF2B5EF4-FFF2-40B4-BE49-F238E27FC236}">
                <a16:creationId xmlns:a16="http://schemas.microsoft.com/office/drawing/2014/main" id="{8873FDD2-246F-4E1E-AE47-6386DE04AE3A}"/>
              </a:ext>
            </a:extLst>
          </p:cNvPr>
          <p:cNvSpPr>
            <a:spLocks/>
          </p:cNvSpPr>
          <p:nvPr/>
        </p:nvSpPr>
        <p:spPr bwMode="auto">
          <a:xfrm>
            <a:off x="9558453" y="-1823703"/>
            <a:ext cx="4022429" cy="4024872"/>
          </a:xfrm>
          <a:custGeom>
            <a:avLst/>
            <a:gdLst>
              <a:gd name="T0" fmla="*/ 2413 w 2530"/>
              <a:gd name="T1" fmla="*/ 1053 h 2530"/>
              <a:gd name="T2" fmla="*/ 1477 w 2530"/>
              <a:gd name="T3" fmla="*/ 2413 h 2530"/>
              <a:gd name="T4" fmla="*/ 117 w 2530"/>
              <a:gd name="T5" fmla="*/ 1476 h 2530"/>
              <a:gd name="T6" fmla="*/ 1054 w 2530"/>
              <a:gd name="T7" fmla="*/ 117 h 2530"/>
              <a:gd name="T8" fmla="*/ 2413 w 2530"/>
              <a:gd name="T9" fmla="*/ 1053 h 2530"/>
            </a:gdLst>
            <a:ahLst/>
            <a:cxnLst>
              <a:cxn ang="0">
                <a:pos x="T0" y="T1"/>
              </a:cxn>
              <a:cxn ang="0">
                <a:pos x="T2" y="T3"/>
              </a:cxn>
              <a:cxn ang="0">
                <a:pos x="T4" y="T5"/>
              </a:cxn>
              <a:cxn ang="0">
                <a:pos x="T6" y="T7"/>
              </a:cxn>
              <a:cxn ang="0">
                <a:pos x="T8" y="T9"/>
              </a:cxn>
            </a:cxnLst>
            <a:rect l="0" t="0" r="r" b="b"/>
            <a:pathLst>
              <a:path w="2530" h="2530">
                <a:moveTo>
                  <a:pt x="2413" y="1053"/>
                </a:moveTo>
                <a:cubicBezTo>
                  <a:pt x="2530" y="1687"/>
                  <a:pt x="2111" y="2296"/>
                  <a:pt x="1477" y="2413"/>
                </a:cubicBezTo>
                <a:cubicBezTo>
                  <a:pt x="843" y="2530"/>
                  <a:pt x="234" y="2110"/>
                  <a:pt x="117" y="1476"/>
                </a:cubicBezTo>
                <a:cubicBezTo>
                  <a:pt x="0" y="842"/>
                  <a:pt x="420" y="233"/>
                  <a:pt x="1054" y="117"/>
                </a:cubicBezTo>
                <a:cubicBezTo>
                  <a:pt x="1688" y="0"/>
                  <a:pt x="2297" y="419"/>
                  <a:pt x="2413" y="1053"/>
                </a:cubicBezTo>
                <a:close/>
              </a:path>
            </a:pathLst>
          </a:custGeom>
          <a:gradFill flip="none" rotWithShape="1">
            <a:gsLst>
              <a:gs pos="37000">
                <a:schemeClr val="accent1"/>
              </a:gs>
              <a:gs pos="100000">
                <a:schemeClr val="tx2"/>
              </a:gs>
            </a:gsLst>
            <a:path path="circle">
              <a:fillToRect l="100000" t="100000"/>
            </a:path>
            <a:tileRect r="-100000" b="-100000"/>
          </a:gradFill>
          <a:ln>
            <a:noFill/>
          </a:ln>
          <a:effectLst>
            <a:outerShdw blurRad="482600" sx="102000" sy="102000" algn="ctr" rotWithShape="0">
              <a:schemeClr val="bg2">
                <a:lumMod val="50000"/>
                <a:alpha val="40000"/>
              </a:schemeClr>
            </a:outerShdw>
            <a:softEdge rad="317500"/>
          </a:effectLst>
        </p:spPr>
        <p:txBody>
          <a:bodyPr vert="horz" wrap="square" lIns="45714" tIns="22857" rIns="45714" bIns="22857" numCol="1" anchor="t" anchorCtr="0" compatLnSpc="1">
            <a:prstTxWarp prst="textNoShape">
              <a:avLst/>
            </a:prstTxWarp>
          </a:bodyPr>
          <a:lstStyle/>
          <a:p>
            <a:pPr marL="0" marR="0" lvl="0" indent="0" algn="l"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272E3A"/>
              </a:solidFill>
              <a:effectLst/>
              <a:uLnTx/>
              <a:uFillTx/>
              <a:latin typeface="Arial" panose="020B0604020202020204" pitchFamily="34" charset="0"/>
              <a:ea typeface="+mn-ea"/>
              <a:cs typeface="+mn-cs"/>
            </a:endParaRPr>
          </a:p>
        </p:txBody>
      </p:sp>
      <p:sp>
        <p:nvSpPr>
          <p:cNvPr id="20" name="Freeform 20">
            <a:extLst>
              <a:ext uri="{FF2B5EF4-FFF2-40B4-BE49-F238E27FC236}">
                <a16:creationId xmlns:a16="http://schemas.microsoft.com/office/drawing/2014/main" id="{616702FA-5DE7-4F95-A560-64F632EA24E2}"/>
              </a:ext>
            </a:extLst>
          </p:cNvPr>
          <p:cNvSpPr>
            <a:spLocks/>
          </p:cNvSpPr>
          <p:nvPr/>
        </p:nvSpPr>
        <p:spPr bwMode="auto">
          <a:xfrm>
            <a:off x="1693212" y="134824"/>
            <a:ext cx="962842" cy="964063"/>
          </a:xfrm>
          <a:custGeom>
            <a:avLst/>
            <a:gdLst>
              <a:gd name="T0" fmla="*/ 578 w 606"/>
              <a:gd name="T1" fmla="*/ 252 h 606"/>
              <a:gd name="T2" fmla="*/ 354 w 606"/>
              <a:gd name="T3" fmla="*/ 578 h 606"/>
              <a:gd name="T4" fmla="*/ 28 w 606"/>
              <a:gd name="T5" fmla="*/ 354 h 606"/>
              <a:gd name="T6" fmla="*/ 252 w 606"/>
              <a:gd name="T7" fmla="*/ 28 h 606"/>
              <a:gd name="T8" fmla="*/ 578 w 606"/>
              <a:gd name="T9" fmla="*/ 252 h 606"/>
            </a:gdLst>
            <a:ahLst/>
            <a:cxnLst>
              <a:cxn ang="0">
                <a:pos x="T0" y="T1"/>
              </a:cxn>
              <a:cxn ang="0">
                <a:pos x="T2" y="T3"/>
              </a:cxn>
              <a:cxn ang="0">
                <a:pos x="T4" y="T5"/>
              </a:cxn>
              <a:cxn ang="0">
                <a:pos x="T6" y="T7"/>
              </a:cxn>
              <a:cxn ang="0">
                <a:pos x="T8" y="T9"/>
              </a:cxn>
            </a:cxnLst>
            <a:rect l="0" t="0" r="r" b="b"/>
            <a:pathLst>
              <a:path w="606" h="606">
                <a:moveTo>
                  <a:pt x="578" y="252"/>
                </a:moveTo>
                <a:cubicBezTo>
                  <a:pt x="606" y="404"/>
                  <a:pt x="506" y="550"/>
                  <a:pt x="354" y="578"/>
                </a:cubicBezTo>
                <a:cubicBezTo>
                  <a:pt x="202" y="606"/>
                  <a:pt x="56" y="506"/>
                  <a:pt x="28" y="354"/>
                </a:cubicBezTo>
                <a:cubicBezTo>
                  <a:pt x="0" y="202"/>
                  <a:pt x="100" y="56"/>
                  <a:pt x="252" y="28"/>
                </a:cubicBezTo>
                <a:cubicBezTo>
                  <a:pt x="404" y="0"/>
                  <a:pt x="550" y="100"/>
                  <a:pt x="578" y="252"/>
                </a:cubicBezTo>
                <a:close/>
              </a:path>
            </a:pathLst>
          </a:custGeom>
          <a:gradFill flip="none" rotWithShape="1">
            <a:gsLst>
              <a:gs pos="37000">
                <a:schemeClr val="tx2"/>
              </a:gs>
              <a:gs pos="100000">
                <a:schemeClr val="accent1"/>
              </a:gs>
            </a:gsLst>
            <a:path path="circle">
              <a:fillToRect l="100000" t="100000"/>
            </a:path>
            <a:tileRect r="-100000" b="-100000"/>
          </a:gradFill>
          <a:ln>
            <a:noFill/>
          </a:ln>
          <a:effectLst>
            <a:outerShdw blurRad="482600" sx="102000" sy="102000" algn="ctr" rotWithShape="0">
              <a:schemeClr val="bg2">
                <a:lumMod val="50000"/>
                <a:alpha val="40000"/>
              </a:schemeClr>
            </a:outerShdw>
          </a:effectLst>
        </p:spPr>
        <p:txBody>
          <a:bodyPr vert="horz" wrap="square" lIns="45714" tIns="22857" rIns="45714" bIns="22857" numCol="1" anchor="t" anchorCtr="0" compatLnSpc="1">
            <a:prstTxWarp prst="textNoShape">
              <a:avLst/>
            </a:prstTxWarp>
          </a:bodyPr>
          <a:lstStyle/>
          <a:p>
            <a:pPr marL="0" marR="0" lvl="0" indent="0" algn="l"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272E3A"/>
              </a:solidFill>
              <a:effectLst/>
              <a:uLnTx/>
              <a:uFillTx/>
              <a:latin typeface="Arial" panose="020B0604020202020204" pitchFamily="34" charset="0"/>
              <a:ea typeface="+mn-ea"/>
              <a:cs typeface="+mn-cs"/>
            </a:endParaRPr>
          </a:p>
        </p:txBody>
      </p:sp>
      <p:sp>
        <p:nvSpPr>
          <p:cNvPr id="22" name="Freeform 22">
            <a:extLst>
              <a:ext uri="{FF2B5EF4-FFF2-40B4-BE49-F238E27FC236}">
                <a16:creationId xmlns:a16="http://schemas.microsoft.com/office/drawing/2014/main" id="{D5E993C8-45A8-4485-9309-F188D3B39932}"/>
              </a:ext>
            </a:extLst>
          </p:cNvPr>
          <p:cNvSpPr>
            <a:spLocks/>
          </p:cNvSpPr>
          <p:nvPr/>
        </p:nvSpPr>
        <p:spPr bwMode="auto">
          <a:xfrm>
            <a:off x="8563843" y="-709349"/>
            <a:ext cx="1098470" cy="1099692"/>
          </a:xfrm>
          <a:custGeom>
            <a:avLst/>
            <a:gdLst>
              <a:gd name="T0" fmla="*/ 659 w 691"/>
              <a:gd name="T1" fmla="*/ 288 h 691"/>
              <a:gd name="T2" fmla="*/ 403 w 691"/>
              <a:gd name="T3" fmla="*/ 659 h 691"/>
              <a:gd name="T4" fmla="*/ 32 w 691"/>
              <a:gd name="T5" fmla="*/ 403 h 691"/>
              <a:gd name="T6" fmla="*/ 288 w 691"/>
              <a:gd name="T7" fmla="*/ 32 h 691"/>
              <a:gd name="T8" fmla="*/ 659 w 691"/>
              <a:gd name="T9" fmla="*/ 288 h 691"/>
            </a:gdLst>
            <a:ahLst/>
            <a:cxnLst>
              <a:cxn ang="0">
                <a:pos x="T0" y="T1"/>
              </a:cxn>
              <a:cxn ang="0">
                <a:pos x="T2" y="T3"/>
              </a:cxn>
              <a:cxn ang="0">
                <a:pos x="T4" y="T5"/>
              </a:cxn>
              <a:cxn ang="0">
                <a:pos x="T6" y="T7"/>
              </a:cxn>
              <a:cxn ang="0">
                <a:pos x="T8" y="T9"/>
              </a:cxn>
            </a:cxnLst>
            <a:rect l="0" t="0" r="r" b="b"/>
            <a:pathLst>
              <a:path w="691" h="691">
                <a:moveTo>
                  <a:pt x="659" y="288"/>
                </a:moveTo>
                <a:cubicBezTo>
                  <a:pt x="691" y="461"/>
                  <a:pt x="577" y="627"/>
                  <a:pt x="403" y="659"/>
                </a:cubicBezTo>
                <a:cubicBezTo>
                  <a:pt x="230" y="691"/>
                  <a:pt x="64" y="577"/>
                  <a:pt x="32" y="403"/>
                </a:cubicBezTo>
                <a:cubicBezTo>
                  <a:pt x="0" y="230"/>
                  <a:pt x="114" y="64"/>
                  <a:pt x="288" y="32"/>
                </a:cubicBezTo>
                <a:cubicBezTo>
                  <a:pt x="461" y="0"/>
                  <a:pt x="627" y="114"/>
                  <a:pt x="659" y="288"/>
                </a:cubicBezTo>
                <a:close/>
              </a:path>
            </a:pathLst>
          </a:custGeom>
          <a:gradFill flip="none" rotWithShape="1">
            <a:gsLst>
              <a:gs pos="37000">
                <a:schemeClr val="accent1"/>
              </a:gs>
              <a:gs pos="100000">
                <a:schemeClr val="tx2"/>
              </a:gs>
            </a:gsLst>
            <a:path path="circle">
              <a:fillToRect l="100000" t="100000"/>
            </a:path>
            <a:tileRect r="-100000" b="-100000"/>
          </a:gradFill>
          <a:ln>
            <a:noFill/>
          </a:ln>
          <a:effectLst>
            <a:outerShdw blurRad="482600" sx="102000" sy="102000" algn="ctr" rotWithShape="0">
              <a:schemeClr val="bg2">
                <a:lumMod val="50000"/>
                <a:alpha val="40000"/>
              </a:schemeClr>
            </a:outerShdw>
          </a:effectLst>
        </p:spPr>
        <p:txBody>
          <a:bodyPr vert="horz" wrap="square" lIns="45714" tIns="22857" rIns="45714" bIns="22857" numCol="1" anchor="t" anchorCtr="0" compatLnSpc="1">
            <a:prstTxWarp prst="textNoShape">
              <a:avLst/>
            </a:prstTxWarp>
          </a:bodyPr>
          <a:lstStyle/>
          <a:p>
            <a:pPr marL="0" marR="0" lvl="0" indent="0" algn="l"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272E3A"/>
              </a:solidFill>
              <a:effectLst/>
              <a:uLnTx/>
              <a:uFillTx/>
              <a:latin typeface="Arial" panose="020B0604020202020204" pitchFamily="34" charset="0"/>
              <a:ea typeface="+mn-ea"/>
              <a:cs typeface="+mn-cs"/>
            </a:endParaRPr>
          </a:p>
        </p:txBody>
      </p:sp>
      <p:sp>
        <p:nvSpPr>
          <p:cNvPr id="28" name="Freeform 28">
            <a:extLst>
              <a:ext uri="{FF2B5EF4-FFF2-40B4-BE49-F238E27FC236}">
                <a16:creationId xmlns:a16="http://schemas.microsoft.com/office/drawing/2014/main" id="{F81DF378-E919-4381-9659-B636948EA96E}"/>
              </a:ext>
            </a:extLst>
          </p:cNvPr>
          <p:cNvSpPr>
            <a:spLocks/>
          </p:cNvSpPr>
          <p:nvPr/>
        </p:nvSpPr>
        <p:spPr bwMode="auto">
          <a:xfrm>
            <a:off x="2126614" y="-1392379"/>
            <a:ext cx="2606270" cy="2606270"/>
          </a:xfrm>
          <a:custGeom>
            <a:avLst/>
            <a:gdLst>
              <a:gd name="T0" fmla="*/ 377 w 1639"/>
              <a:gd name="T1" fmla="*/ 245 h 1639"/>
              <a:gd name="T2" fmla="*/ 1394 w 1639"/>
              <a:gd name="T3" fmla="*/ 377 h 1639"/>
              <a:gd name="T4" fmla="*/ 1262 w 1639"/>
              <a:gd name="T5" fmla="*/ 1394 h 1639"/>
              <a:gd name="T6" fmla="*/ 245 w 1639"/>
              <a:gd name="T7" fmla="*/ 1262 h 1639"/>
              <a:gd name="T8" fmla="*/ 377 w 1639"/>
              <a:gd name="T9" fmla="*/ 245 h 1639"/>
            </a:gdLst>
            <a:ahLst/>
            <a:cxnLst>
              <a:cxn ang="0">
                <a:pos x="T0" y="T1"/>
              </a:cxn>
              <a:cxn ang="0">
                <a:pos x="T2" y="T3"/>
              </a:cxn>
              <a:cxn ang="0">
                <a:pos x="T4" y="T5"/>
              </a:cxn>
              <a:cxn ang="0">
                <a:pos x="T6" y="T7"/>
              </a:cxn>
              <a:cxn ang="0">
                <a:pos x="T8" y="T9"/>
              </a:cxn>
            </a:cxnLst>
            <a:rect l="0" t="0" r="r" b="b"/>
            <a:pathLst>
              <a:path w="1639" h="1639">
                <a:moveTo>
                  <a:pt x="377" y="245"/>
                </a:moveTo>
                <a:cubicBezTo>
                  <a:pt x="694" y="0"/>
                  <a:pt x="1150" y="59"/>
                  <a:pt x="1394" y="377"/>
                </a:cubicBezTo>
                <a:cubicBezTo>
                  <a:pt x="1639" y="694"/>
                  <a:pt x="1580" y="1150"/>
                  <a:pt x="1262" y="1394"/>
                </a:cubicBezTo>
                <a:cubicBezTo>
                  <a:pt x="945" y="1639"/>
                  <a:pt x="489" y="1580"/>
                  <a:pt x="245" y="1262"/>
                </a:cubicBezTo>
                <a:cubicBezTo>
                  <a:pt x="0" y="945"/>
                  <a:pt x="59" y="489"/>
                  <a:pt x="377" y="245"/>
                </a:cubicBezTo>
                <a:close/>
              </a:path>
            </a:pathLst>
          </a:custGeom>
          <a:gradFill flip="none" rotWithShape="1">
            <a:gsLst>
              <a:gs pos="37000">
                <a:schemeClr val="tx2"/>
              </a:gs>
              <a:gs pos="100000">
                <a:schemeClr val="accent1"/>
              </a:gs>
            </a:gsLst>
            <a:path path="circle">
              <a:fillToRect l="100000" t="100000"/>
            </a:path>
            <a:tileRect r="-100000" b="-100000"/>
          </a:gradFill>
          <a:ln>
            <a:noFill/>
          </a:ln>
          <a:effectLst>
            <a:outerShdw blurRad="482600" sx="102000" sy="102000" algn="ctr" rotWithShape="0">
              <a:schemeClr val="bg2">
                <a:lumMod val="50000"/>
                <a:alpha val="40000"/>
              </a:schemeClr>
            </a:outerShdw>
          </a:effectLst>
        </p:spPr>
        <p:txBody>
          <a:bodyPr vert="horz" wrap="square" lIns="45714" tIns="22857" rIns="45714" bIns="22857" numCol="1" anchor="t" anchorCtr="0" compatLnSpc="1">
            <a:prstTxWarp prst="textNoShape">
              <a:avLst/>
            </a:prstTxWarp>
          </a:bodyPr>
          <a:lstStyle/>
          <a:p>
            <a:pPr marL="0" marR="0" lvl="0" indent="0" algn="l"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272E3A"/>
              </a:solidFill>
              <a:effectLst/>
              <a:uLnTx/>
              <a:uFillTx/>
              <a:latin typeface="Arial" panose="020B0604020202020204" pitchFamily="34" charset="0"/>
              <a:ea typeface="+mn-ea"/>
              <a:cs typeface="+mn-cs"/>
            </a:endParaRPr>
          </a:p>
        </p:txBody>
      </p:sp>
      <p:sp>
        <p:nvSpPr>
          <p:cNvPr id="29" name="Oval 29">
            <a:extLst>
              <a:ext uri="{FF2B5EF4-FFF2-40B4-BE49-F238E27FC236}">
                <a16:creationId xmlns:a16="http://schemas.microsoft.com/office/drawing/2014/main" id="{5D945E34-F925-4EE1-9259-99044F79B7BE}"/>
              </a:ext>
            </a:extLst>
          </p:cNvPr>
          <p:cNvSpPr>
            <a:spLocks noChangeArrowheads="1"/>
          </p:cNvSpPr>
          <p:nvPr/>
        </p:nvSpPr>
        <p:spPr bwMode="auto">
          <a:xfrm>
            <a:off x="-834858" y="-1005044"/>
            <a:ext cx="2217713" cy="2218934"/>
          </a:xfrm>
          <a:prstGeom prst="ellipse">
            <a:avLst/>
          </a:prstGeom>
          <a:gradFill flip="none" rotWithShape="1">
            <a:gsLst>
              <a:gs pos="37000">
                <a:schemeClr val="tx2"/>
              </a:gs>
              <a:gs pos="100000">
                <a:schemeClr val="accent1"/>
              </a:gs>
            </a:gsLst>
            <a:path path="circle">
              <a:fillToRect l="100000" t="100000"/>
            </a:path>
            <a:tileRect r="-100000" b="-100000"/>
          </a:gradFill>
          <a:ln>
            <a:noFill/>
          </a:ln>
          <a:effectLst>
            <a:outerShdw blurRad="482600" sx="102000" sy="102000" algn="ctr" rotWithShape="0">
              <a:schemeClr val="bg2">
                <a:lumMod val="50000"/>
                <a:alpha val="40000"/>
              </a:schemeClr>
            </a:outerShdw>
            <a:softEdge rad="266700"/>
          </a:effectLst>
        </p:spPr>
        <p:txBody>
          <a:bodyPr vert="horz" wrap="square" lIns="45714" tIns="22857" rIns="45714" bIns="22857" numCol="1" anchor="t" anchorCtr="0" compatLnSpc="1">
            <a:prstTxWarp prst="textNoShape">
              <a:avLst/>
            </a:prstTxWarp>
          </a:bodyPr>
          <a:lstStyle/>
          <a:p>
            <a:pPr marL="0" marR="0" lvl="0" indent="0" algn="l"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272E3A"/>
              </a:solidFill>
              <a:effectLst/>
              <a:uLnTx/>
              <a:uFillTx/>
              <a:latin typeface="Arial" panose="020B0604020202020204" pitchFamily="34" charset="0"/>
              <a:ea typeface="+mn-ea"/>
              <a:cs typeface="+mn-cs"/>
            </a:endParaRPr>
          </a:p>
        </p:txBody>
      </p:sp>
      <p:sp>
        <p:nvSpPr>
          <p:cNvPr id="30" name="Oval 30">
            <a:extLst>
              <a:ext uri="{FF2B5EF4-FFF2-40B4-BE49-F238E27FC236}">
                <a16:creationId xmlns:a16="http://schemas.microsoft.com/office/drawing/2014/main" id="{98EE84CC-F829-40ED-AF46-776DB771F349}"/>
              </a:ext>
            </a:extLst>
          </p:cNvPr>
          <p:cNvSpPr>
            <a:spLocks noChangeArrowheads="1"/>
          </p:cNvSpPr>
          <p:nvPr/>
        </p:nvSpPr>
        <p:spPr bwMode="auto">
          <a:xfrm>
            <a:off x="10245150" y="5744621"/>
            <a:ext cx="2095525" cy="2096746"/>
          </a:xfrm>
          <a:prstGeom prst="ellipse">
            <a:avLst/>
          </a:prstGeom>
          <a:gradFill flip="none" rotWithShape="1">
            <a:gsLst>
              <a:gs pos="37000">
                <a:schemeClr val="accent1"/>
              </a:gs>
              <a:gs pos="100000">
                <a:schemeClr val="tx2"/>
              </a:gs>
            </a:gsLst>
            <a:path path="circle">
              <a:fillToRect l="100000" t="100000"/>
            </a:path>
            <a:tileRect r="-100000" b="-100000"/>
          </a:gradFill>
          <a:ln>
            <a:noFill/>
          </a:ln>
          <a:effectLst>
            <a:outerShdw blurRad="482600" sx="102000" sy="102000" algn="ctr" rotWithShape="0">
              <a:schemeClr val="bg2">
                <a:lumMod val="50000"/>
                <a:alpha val="40000"/>
              </a:schemeClr>
            </a:outerShdw>
            <a:softEdge rad="165100"/>
          </a:effectLst>
        </p:spPr>
        <p:txBody>
          <a:bodyPr vert="horz" wrap="square" lIns="45714" tIns="22857" rIns="45714" bIns="22857" numCol="1" anchor="t" anchorCtr="0" compatLnSpc="1">
            <a:prstTxWarp prst="textNoShape">
              <a:avLst/>
            </a:prstTxWarp>
          </a:bodyPr>
          <a:lstStyle/>
          <a:p>
            <a:pPr marL="0" marR="0" lvl="0" indent="0" algn="l"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272E3A"/>
              </a:solidFill>
              <a:effectLst/>
              <a:uLnTx/>
              <a:uFillTx/>
              <a:latin typeface="Arial" panose="020B0604020202020204" pitchFamily="34" charset="0"/>
              <a:ea typeface="+mn-ea"/>
              <a:cs typeface="+mn-cs"/>
            </a:endParaRPr>
          </a:p>
        </p:txBody>
      </p:sp>
      <p:sp>
        <p:nvSpPr>
          <p:cNvPr id="21" name="Freeform 21">
            <a:extLst>
              <a:ext uri="{FF2B5EF4-FFF2-40B4-BE49-F238E27FC236}">
                <a16:creationId xmlns:a16="http://schemas.microsoft.com/office/drawing/2014/main" id="{517F9A67-A3E0-4792-8E44-A839183211F5}"/>
              </a:ext>
            </a:extLst>
          </p:cNvPr>
          <p:cNvSpPr>
            <a:spLocks/>
          </p:cNvSpPr>
          <p:nvPr/>
        </p:nvSpPr>
        <p:spPr bwMode="auto">
          <a:xfrm>
            <a:off x="7528911" y="1091702"/>
            <a:ext cx="1780280" cy="1780280"/>
          </a:xfrm>
          <a:custGeom>
            <a:avLst/>
            <a:gdLst>
              <a:gd name="T0" fmla="*/ 1068 w 1120"/>
              <a:gd name="T1" fmla="*/ 466 h 1119"/>
              <a:gd name="T2" fmla="*/ 654 w 1120"/>
              <a:gd name="T3" fmla="*/ 1068 h 1119"/>
              <a:gd name="T4" fmla="*/ 52 w 1120"/>
              <a:gd name="T5" fmla="*/ 653 h 1119"/>
              <a:gd name="T6" fmla="*/ 467 w 1120"/>
              <a:gd name="T7" fmla="*/ 52 h 1119"/>
              <a:gd name="T8" fmla="*/ 1068 w 1120"/>
              <a:gd name="T9" fmla="*/ 466 h 1119"/>
            </a:gdLst>
            <a:ahLst/>
            <a:cxnLst>
              <a:cxn ang="0">
                <a:pos x="T0" y="T1"/>
              </a:cxn>
              <a:cxn ang="0">
                <a:pos x="T2" y="T3"/>
              </a:cxn>
              <a:cxn ang="0">
                <a:pos x="T4" y="T5"/>
              </a:cxn>
              <a:cxn ang="0">
                <a:pos x="T6" y="T7"/>
              </a:cxn>
              <a:cxn ang="0">
                <a:pos x="T8" y="T9"/>
              </a:cxn>
            </a:cxnLst>
            <a:rect l="0" t="0" r="r" b="b"/>
            <a:pathLst>
              <a:path w="1120" h="1119">
                <a:moveTo>
                  <a:pt x="1068" y="466"/>
                </a:moveTo>
                <a:cubicBezTo>
                  <a:pt x="1120" y="747"/>
                  <a:pt x="934" y="1016"/>
                  <a:pt x="654" y="1068"/>
                </a:cubicBezTo>
                <a:cubicBezTo>
                  <a:pt x="373" y="1119"/>
                  <a:pt x="104" y="934"/>
                  <a:pt x="52" y="653"/>
                </a:cubicBezTo>
                <a:cubicBezTo>
                  <a:pt x="0" y="373"/>
                  <a:pt x="186" y="103"/>
                  <a:pt x="467" y="52"/>
                </a:cubicBezTo>
                <a:cubicBezTo>
                  <a:pt x="747" y="0"/>
                  <a:pt x="1017" y="186"/>
                  <a:pt x="1068" y="466"/>
                </a:cubicBezTo>
                <a:close/>
              </a:path>
            </a:pathLst>
          </a:custGeom>
          <a:gradFill flip="none" rotWithShape="1">
            <a:gsLst>
              <a:gs pos="37000">
                <a:schemeClr val="accent1"/>
              </a:gs>
              <a:gs pos="100000">
                <a:schemeClr val="tx2"/>
              </a:gs>
            </a:gsLst>
            <a:path path="circle">
              <a:fillToRect l="100000" t="100000"/>
            </a:path>
            <a:tileRect r="-100000" b="-100000"/>
          </a:gradFill>
          <a:ln>
            <a:noFill/>
          </a:ln>
          <a:effectLst>
            <a:outerShdw blurRad="482600" sx="102000" sy="102000" algn="ctr" rotWithShape="0">
              <a:schemeClr val="bg2">
                <a:lumMod val="50000"/>
                <a:alpha val="40000"/>
              </a:schemeClr>
            </a:outerShdw>
          </a:effectLst>
        </p:spPr>
        <p:txBody>
          <a:bodyPr vert="horz" wrap="square" lIns="45714" tIns="22857" rIns="45714" bIns="22857" numCol="1" anchor="t" anchorCtr="0" compatLnSpc="1">
            <a:prstTxWarp prst="textNoShape">
              <a:avLst/>
            </a:prstTxWarp>
          </a:bodyPr>
          <a:lstStyle/>
          <a:p>
            <a:pPr marL="0" marR="0" lvl="0" indent="0" algn="l"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272E3A"/>
              </a:solidFill>
              <a:effectLst/>
              <a:uLnTx/>
              <a:uFillTx/>
              <a:latin typeface="Arial" panose="020B0604020202020204" pitchFamily="34" charset="0"/>
              <a:ea typeface="+mn-ea"/>
              <a:cs typeface="+mn-cs"/>
            </a:endParaRPr>
          </a:p>
        </p:txBody>
      </p:sp>
      <p:sp>
        <p:nvSpPr>
          <p:cNvPr id="18" name="Freeform 18">
            <a:extLst>
              <a:ext uri="{FF2B5EF4-FFF2-40B4-BE49-F238E27FC236}">
                <a16:creationId xmlns:a16="http://schemas.microsoft.com/office/drawing/2014/main" id="{C873A73F-42E6-4751-8B0D-C594C3935321}"/>
              </a:ext>
            </a:extLst>
          </p:cNvPr>
          <p:cNvSpPr>
            <a:spLocks/>
          </p:cNvSpPr>
          <p:nvPr/>
        </p:nvSpPr>
        <p:spPr bwMode="auto">
          <a:xfrm>
            <a:off x="7225885" y="4567951"/>
            <a:ext cx="1693525" cy="1694748"/>
          </a:xfrm>
          <a:custGeom>
            <a:avLst/>
            <a:gdLst>
              <a:gd name="T0" fmla="*/ 1015 w 1065"/>
              <a:gd name="T1" fmla="*/ 444 h 1065"/>
              <a:gd name="T2" fmla="*/ 621 w 1065"/>
              <a:gd name="T3" fmla="*/ 1016 h 1065"/>
              <a:gd name="T4" fmla="*/ 49 w 1065"/>
              <a:gd name="T5" fmla="*/ 622 h 1065"/>
              <a:gd name="T6" fmla="*/ 443 w 1065"/>
              <a:gd name="T7" fmla="*/ 50 h 1065"/>
              <a:gd name="T8" fmla="*/ 1015 w 1065"/>
              <a:gd name="T9" fmla="*/ 444 h 1065"/>
            </a:gdLst>
            <a:ahLst/>
            <a:cxnLst>
              <a:cxn ang="0">
                <a:pos x="T0" y="T1"/>
              </a:cxn>
              <a:cxn ang="0">
                <a:pos x="T2" y="T3"/>
              </a:cxn>
              <a:cxn ang="0">
                <a:pos x="T4" y="T5"/>
              </a:cxn>
              <a:cxn ang="0">
                <a:pos x="T6" y="T7"/>
              </a:cxn>
              <a:cxn ang="0">
                <a:pos x="T8" y="T9"/>
              </a:cxn>
            </a:cxnLst>
            <a:rect l="0" t="0" r="r" b="b"/>
            <a:pathLst>
              <a:path w="1065" h="1065">
                <a:moveTo>
                  <a:pt x="1015" y="444"/>
                </a:moveTo>
                <a:cubicBezTo>
                  <a:pt x="1065" y="711"/>
                  <a:pt x="888" y="967"/>
                  <a:pt x="621" y="1016"/>
                </a:cubicBezTo>
                <a:cubicBezTo>
                  <a:pt x="354" y="1065"/>
                  <a:pt x="98" y="889"/>
                  <a:pt x="49" y="622"/>
                </a:cubicBezTo>
                <a:cubicBezTo>
                  <a:pt x="0" y="355"/>
                  <a:pt x="176" y="99"/>
                  <a:pt x="443" y="50"/>
                </a:cubicBezTo>
                <a:cubicBezTo>
                  <a:pt x="710" y="0"/>
                  <a:pt x="966" y="177"/>
                  <a:pt x="1015" y="444"/>
                </a:cubicBezTo>
                <a:close/>
              </a:path>
            </a:pathLst>
          </a:custGeom>
          <a:gradFill flip="none" rotWithShape="1">
            <a:gsLst>
              <a:gs pos="37000">
                <a:schemeClr val="tx2"/>
              </a:gs>
              <a:gs pos="100000">
                <a:schemeClr val="accent1"/>
              </a:gs>
            </a:gsLst>
            <a:path path="circle">
              <a:fillToRect l="100000" t="100000"/>
            </a:path>
            <a:tileRect r="-100000" b="-100000"/>
          </a:gradFill>
          <a:ln>
            <a:noFill/>
          </a:ln>
          <a:effectLst>
            <a:outerShdw blurRad="482600" sx="102000" sy="102000" algn="ctr" rotWithShape="0">
              <a:schemeClr val="bg2">
                <a:lumMod val="50000"/>
                <a:alpha val="40000"/>
              </a:schemeClr>
            </a:outerShdw>
            <a:softEdge rad="342900"/>
          </a:effectLst>
        </p:spPr>
        <p:txBody>
          <a:bodyPr vert="horz" wrap="square" lIns="45714" tIns="22857" rIns="45714" bIns="22857" numCol="1" anchor="t" anchorCtr="0" compatLnSpc="1">
            <a:prstTxWarp prst="textNoShape">
              <a:avLst/>
            </a:prstTxWarp>
          </a:bodyPr>
          <a:lstStyle/>
          <a:p>
            <a:pPr marL="0" marR="0" lvl="0" indent="0" algn="l"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272E3A"/>
              </a:solidFill>
              <a:effectLst/>
              <a:uLnTx/>
              <a:uFillTx/>
              <a:latin typeface="Arial" panose="020B0604020202020204" pitchFamily="34" charset="0"/>
              <a:ea typeface="+mn-ea"/>
              <a:cs typeface="+mn-cs"/>
            </a:endParaRPr>
          </a:p>
        </p:txBody>
      </p:sp>
      <p:sp>
        <p:nvSpPr>
          <p:cNvPr id="11" name="Freeform 11">
            <a:extLst>
              <a:ext uri="{FF2B5EF4-FFF2-40B4-BE49-F238E27FC236}">
                <a16:creationId xmlns:a16="http://schemas.microsoft.com/office/drawing/2014/main" id="{BD2B0957-7041-4C27-BE5F-5990E65C9B8B}"/>
              </a:ext>
            </a:extLst>
          </p:cNvPr>
          <p:cNvSpPr>
            <a:spLocks/>
          </p:cNvSpPr>
          <p:nvPr/>
        </p:nvSpPr>
        <p:spPr bwMode="auto">
          <a:xfrm>
            <a:off x="1298544" y="3003970"/>
            <a:ext cx="4406099" cy="3391939"/>
          </a:xfrm>
          <a:custGeom>
            <a:avLst/>
            <a:gdLst>
              <a:gd name="T0" fmla="*/ 2656 w 2772"/>
              <a:gd name="T1" fmla="*/ 1351 h 2132"/>
              <a:gd name="T2" fmla="*/ 2222 w 2772"/>
              <a:gd name="T3" fmla="*/ 1213 h 2132"/>
              <a:gd name="T4" fmla="*/ 2000 w 2772"/>
              <a:gd name="T5" fmla="*/ 1167 h 2132"/>
              <a:gd name="T6" fmla="*/ 1997 w 2772"/>
              <a:gd name="T7" fmla="*/ 1164 h 2132"/>
              <a:gd name="T8" fmla="*/ 1942 w 2772"/>
              <a:gd name="T9" fmla="*/ 920 h 2132"/>
              <a:gd name="T10" fmla="*/ 1769 w 2772"/>
              <a:gd name="T11" fmla="*/ 205 h 2132"/>
              <a:gd name="T12" fmla="*/ 935 w 2772"/>
              <a:gd name="T13" fmla="*/ 238 h 2132"/>
              <a:gd name="T14" fmla="*/ 829 w 2772"/>
              <a:gd name="T15" fmla="*/ 985 h 2132"/>
              <a:gd name="T16" fmla="*/ 807 w 2772"/>
              <a:gd name="T17" fmla="*/ 1190 h 2132"/>
              <a:gd name="T18" fmla="*/ 803 w 2772"/>
              <a:gd name="T19" fmla="*/ 1194 h 2132"/>
              <a:gd name="T20" fmla="*/ 618 w 2772"/>
              <a:gd name="T21" fmla="*/ 1240 h 2132"/>
              <a:gd name="T22" fmla="*/ 147 w 2772"/>
              <a:gd name="T23" fmla="*/ 1368 h 2132"/>
              <a:gd name="T24" fmla="*/ 169 w 2772"/>
              <a:gd name="T25" fmla="*/ 1957 h 2132"/>
              <a:gd name="T26" fmla="*/ 795 w 2772"/>
              <a:gd name="T27" fmla="*/ 1945 h 2132"/>
              <a:gd name="T28" fmla="*/ 878 w 2772"/>
              <a:gd name="T29" fmla="*/ 1486 h 2132"/>
              <a:gd name="T30" fmla="*/ 912 w 2772"/>
              <a:gd name="T31" fmla="*/ 1304 h 2132"/>
              <a:gd name="T32" fmla="*/ 925 w 2772"/>
              <a:gd name="T33" fmla="*/ 1290 h 2132"/>
              <a:gd name="T34" fmla="*/ 1123 w 2772"/>
              <a:gd name="T35" fmla="*/ 1250 h 2132"/>
              <a:gd name="T36" fmla="*/ 1654 w 2772"/>
              <a:gd name="T37" fmla="*/ 1232 h 2132"/>
              <a:gd name="T38" fmla="*/ 1901 w 2772"/>
              <a:gd name="T39" fmla="*/ 1268 h 2132"/>
              <a:gd name="T40" fmla="*/ 1904 w 2772"/>
              <a:gd name="T41" fmla="*/ 1271 h 2132"/>
              <a:gd name="T42" fmla="*/ 1969 w 2772"/>
              <a:gd name="T43" fmla="*/ 1482 h 2132"/>
              <a:gd name="T44" fmla="*/ 2039 w 2772"/>
              <a:gd name="T45" fmla="*/ 1821 h 2132"/>
              <a:gd name="T46" fmla="*/ 2605 w 2772"/>
              <a:gd name="T47" fmla="*/ 1867 h 2132"/>
              <a:gd name="T48" fmla="*/ 2656 w 2772"/>
              <a:gd name="T49" fmla="*/ 1351 h 2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72" h="2132">
                <a:moveTo>
                  <a:pt x="2656" y="1351"/>
                </a:moveTo>
                <a:cubicBezTo>
                  <a:pt x="2553" y="1211"/>
                  <a:pt x="2376" y="1161"/>
                  <a:pt x="2222" y="1213"/>
                </a:cubicBezTo>
                <a:cubicBezTo>
                  <a:pt x="2144" y="1238"/>
                  <a:pt x="2060" y="1222"/>
                  <a:pt x="2000" y="1167"/>
                </a:cubicBezTo>
                <a:cubicBezTo>
                  <a:pt x="1997" y="1164"/>
                  <a:pt x="1997" y="1164"/>
                  <a:pt x="1997" y="1164"/>
                </a:cubicBezTo>
                <a:cubicBezTo>
                  <a:pt x="1930" y="1102"/>
                  <a:pt x="1907" y="1005"/>
                  <a:pt x="1942" y="920"/>
                </a:cubicBezTo>
                <a:cubicBezTo>
                  <a:pt x="2044" y="678"/>
                  <a:pt x="1984" y="386"/>
                  <a:pt x="1769" y="205"/>
                </a:cubicBezTo>
                <a:cubicBezTo>
                  <a:pt x="1525" y="0"/>
                  <a:pt x="1161" y="15"/>
                  <a:pt x="935" y="238"/>
                </a:cubicBezTo>
                <a:cubicBezTo>
                  <a:pt x="729" y="441"/>
                  <a:pt x="696" y="748"/>
                  <a:pt x="829" y="985"/>
                </a:cubicBezTo>
                <a:cubicBezTo>
                  <a:pt x="867" y="1051"/>
                  <a:pt x="859" y="1134"/>
                  <a:pt x="807" y="1190"/>
                </a:cubicBezTo>
                <a:cubicBezTo>
                  <a:pt x="803" y="1194"/>
                  <a:pt x="803" y="1194"/>
                  <a:pt x="803" y="1194"/>
                </a:cubicBezTo>
                <a:cubicBezTo>
                  <a:pt x="756" y="1245"/>
                  <a:pt x="683" y="1262"/>
                  <a:pt x="618" y="1240"/>
                </a:cubicBezTo>
                <a:cubicBezTo>
                  <a:pt x="455" y="1184"/>
                  <a:pt x="267" y="1228"/>
                  <a:pt x="147" y="1368"/>
                </a:cubicBezTo>
                <a:cubicBezTo>
                  <a:pt x="0" y="1539"/>
                  <a:pt x="10" y="1798"/>
                  <a:pt x="169" y="1957"/>
                </a:cubicBezTo>
                <a:cubicBezTo>
                  <a:pt x="345" y="2132"/>
                  <a:pt x="629" y="2125"/>
                  <a:pt x="795" y="1945"/>
                </a:cubicBezTo>
                <a:cubicBezTo>
                  <a:pt x="914" y="1817"/>
                  <a:pt x="940" y="1637"/>
                  <a:pt x="878" y="1486"/>
                </a:cubicBezTo>
                <a:cubicBezTo>
                  <a:pt x="853" y="1424"/>
                  <a:pt x="867" y="1353"/>
                  <a:pt x="912" y="1304"/>
                </a:cubicBezTo>
                <a:cubicBezTo>
                  <a:pt x="925" y="1290"/>
                  <a:pt x="925" y="1290"/>
                  <a:pt x="925" y="1290"/>
                </a:cubicBezTo>
                <a:cubicBezTo>
                  <a:pt x="976" y="1236"/>
                  <a:pt x="1055" y="1220"/>
                  <a:pt x="1123" y="1250"/>
                </a:cubicBezTo>
                <a:cubicBezTo>
                  <a:pt x="1293" y="1323"/>
                  <a:pt x="1489" y="1317"/>
                  <a:pt x="1654" y="1232"/>
                </a:cubicBezTo>
                <a:cubicBezTo>
                  <a:pt x="1735" y="1190"/>
                  <a:pt x="1834" y="1206"/>
                  <a:pt x="1901" y="1268"/>
                </a:cubicBezTo>
                <a:cubicBezTo>
                  <a:pt x="1904" y="1271"/>
                  <a:pt x="1904" y="1271"/>
                  <a:pt x="1904" y="1271"/>
                </a:cubicBezTo>
                <a:cubicBezTo>
                  <a:pt x="1962" y="1324"/>
                  <a:pt x="1989" y="1406"/>
                  <a:pt x="1969" y="1482"/>
                </a:cubicBezTo>
                <a:cubicBezTo>
                  <a:pt x="1939" y="1596"/>
                  <a:pt x="1961" y="1722"/>
                  <a:pt x="2039" y="1821"/>
                </a:cubicBezTo>
                <a:cubicBezTo>
                  <a:pt x="2178" y="1996"/>
                  <a:pt x="2437" y="2019"/>
                  <a:pt x="2605" y="1867"/>
                </a:cubicBezTo>
                <a:cubicBezTo>
                  <a:pt x="2750" y="1734"/>
                  <a:pt x="2772" y="1510"/>
                  <a:pt x="2656" y="1351"/>
                </a:cubicBezTo>
                <a:close/>
              </a:path>
            </a:pathLst>
          </a:custGeom>
          <a:gradFill flip="none" rotWithShape="1">
            <a:gsLst>
              <a:gs pos="37000">
                <a:schemeClr val="accent1"/>
              </a:gs>
              <a:gs pos="100000">
                <a:schemeClr val="tx2"/>
              </a:gs>
            </a:gsLst>
            <a:path path="circle">
              <a:fillToRect l="100000" t="100000"/>
            </a:path>
            <a:tileRect r="-100000" b="-100000"/>
          </a:gradFill>
          <a:ln>
            <a:noFill/>
          </a:ln>
          <a:effectLst>
            <a:outerShdw blurRad="482600" sx="102000" sy="102000" algn="ctr" rotWithShape="0">
              <a:schemeClr val="bg2">
                <a:lumMod val="50000"/>
                <a:alpha val="40000"/>
              </a:schemeClr>
            </a:outerShdw>
            <a:softEdge rad="330200"/>
          </a:effectLst>
        </p:spPr>
        <p:txBody>
          <a:bodyPr vert="horz" wrap="square" lIns="45714" tIns="22857" rIns="45714" bIns="22857" numCol="1" anchor="t" anchorCtr="0" compatLnSpc="1">
            <a:prstTxWarp prst="textNoShape">
              <a:avLst/>
            </a:prstTxWarp>
          </a:bodyPr>
          <a:lstStyle/>
          <a:p>
            <a:pPr marL="0" marR="0" lvl="0" indent="0" algn="l"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272E3A"/>
              </a:solidFill>
              <a:effectLst/>
              <a:uLnTx/>
              <a:uFillTx/>
              <a:latin typeface="Arial" panose="020B0604020202020204" pitchFamily="34" charset="0"/>
              <a:ea typeface="+mn-ea"/>
              <a:cs typeface="+mn-cs"/>
            </a:endParaRPr>
          </a:p>
        </p:txBody>
      </p:sp>
      <p:sp>
        <p:nvSpPr>
          <p:cNvPr id="32" name="TextBox 31">
            <a:extLst>
              <a:ext uri="{FF2B5EF4-FFF2-40B4-BE49-F238E27FC236}">
                <a16:creationId xmlns:a16="http://schemas.microsoft.com/office/drawing/2014/main" id="{510BEBD0-D649-4F99-8350-E699AB34A6EB}"/>
              </a:ext>
            </a:extLst>
          </p:cNvPr>
          <p:cNvSpPr txBox="1"/>
          <p:nvPr/>
        </p:nvSpPr>
        <p:spPr>
          <a:xfrm>
            <a:off x="1084875" y="2411053"/>
            <a:ext cx="10049933" cy="3093154"/>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just" defTabSz="228554" rtl="1" eaLnBrk="1" fontAlgn="auto" latinLnBrk="0" hangingPunct="1">
              <a:lnSpc>
                <a:spcPct val="100000"/>
              </a:lnSpc>
              <a:spcBef>
                <a:spcPts val="0"/>
              </a:spcBef>
              <a:spcAft>
                <a:spcPts val="0"/>
              </a:spcAft>
              <a:buClrTx/>
              <a:buSzTx/>
              <a:buFontTx/>
              <a:buNone/>
              <a:tabLst/>
              <a:defRPr/>
            </a:pPr>
            <a:r>
              <a:rPr kumimoji="0" lang="fa-IR" sz="3900"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panose="020B0604020202020204" pitchFamily="34" charset="0"/>
                <a:ea typeface="Open Sans Extrabold" panose="020B0906030804020204" pitchFamily="34" charset="0"/>
                <a:cs typeface="B Mitra" panose="00000400000000000000" pitchFamily="2" charset="-78"/>
              </a:rPr>
              <a:t>پیامبر</a:t>
            </a:r>
            <a:r>
              <a:rPr kumimoji="0" lang="fa-IR" sz="3900" i="0" u="none" strike="noStrike" kern="1200" cap="none" spc="0" normalizeH="0" noProof="0" dirty="0">
                <a:ln>
                  <a:noFill/>
                </a:ln>
                <a:solidFill>
                  <a:srgbClr val="FFFFFF"/>
                </a:solidFill>
                <a:effectLst>
                  <a:outerShdw blurRad="50800" dist="38100" dir="2700000" algn="tl" rotWithShape="0">
                    <a:prstClr val="black">
                      <a:alpha val="40000"/>
                    </a:prstClr>
                  </a:outerShdw>
                </a:effectLst>
                <a:uLnTx/>
                <a:uFillTx/>
                <a:latin typeface="Arial" panose="020B0604020202020204" pitchFamily="34" charset="0"/>
                <a:ea typeface="Open Sans Extrabold" panose="020B0906030804020204" pitchFamily="34" charset="0"/>
                <a:cs typeface="B Mitra" panose="00000400000000000000" pitchFamily="2" charset="-78"/>
              </a:rPr>
              <a:t> </a:t>
            </a:r>
            <a:r>
              <a:rPr lang="fa-IR" sz="1600" dirty="0">
                <a:solidFill>
                  <a:srgbClr val="FFFFFF"/>
                </a:solidFill>
                <a:effectLst>
                  <a:outerShdw blurRad="50800" dist="38100" dir="2700000" algn="tl" rotWithShape="0">
                    <a:prstClr val="black">
                      <a:alpha val="40000"/>
                    </a:prstClr>
                  </a:outerShdw>
                </a:effectLst>
                <a:latin typeface="Arial" panose="020B0604020202020204" pitchFamily="34" charset="0"/>
                <a:ea typeface="Open Sans Extrabold" panose="020B0906030804020204" pitchFamily="34" charset="0"/>
                <a:cs typeface="B Mitra" panose="00000400000000000000" pitchFamily="2" charset="-78"/>
              </a:rPr>
              <a:t>«صلی الله علیه و آله»</a:t>
            </a:r>
            <a:r>
              <a:rPr kumimoji="0" lang="fa-IR" sz="3900" i="0" u="none" strike="noStrike" kern="1200" cap="none" spc="0" normalizeH="0" noProof="0" dirty="0">
                <a:ln>
                  <a:noFill/>
                </a:ln>
                <a:solidFill>
                  <a:srgbClr val="FFFFFF"/>
                </a:solidFill>
                <a:effectLst>
                  <a:outerShdw blurRad="50800" dist="38100" dir="2700000" algn="tl" rotWithShape="0">
                    <a:prstClr val="black">
                      <a:alpha val="40000"/>
                    </a:prstClr>
                  </a:outerShdw>
                </a:effectLst>
                <a:uLnTx/>
                <a:uFillTx/>
                <a:latin typeface="Arial" panose="020B0604020202020204" pitchFamily="34" charset="0"/>
                <a:ea typeface="Open Sans Extrabold" panose="020B0906030804020204" pitchFamily="34" charset="0"/>
                <a:cs typeface="B Mitra" panose="00000400000000000000" pitchFamily="2" charset="-78"/>
              </a:rPr>
              <a:t> فرمودند:</a:t>
            </a:r>
            <a:endParaRPr kumimoji="0" lang="fa-IR" sz="3900"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panose="020B0604020202020204" pitchFamily="34" charset="0"/>
              <a:ea typeface="Open Sans Extrabold" panose="020B0906030804020204" pitchFamily="34" charset="0"/>
              <a:cs typeface="B Mitra" panose="00000400000000000000" pitchFamily="2" charset="-78"/>
            </a:endParaRPr>
          </a:p>
          <a:p>
            <a:pPr marL="0" marR="0" lvl="0" indent="0" algn="ctr" defTabSz="228554" rtl="1" eaLnBrk="1" fontAlgn="auto" latinLnBrk="0" hangingPunct="1">
              <a:lnSpc>
                <a:spcPct val="100000"/>
              </a:lnSpc>
              <a:spcBef>
                <a:spcPts val="0"/>
              </a:spcBef>
              <a:spcAft>
                <a:spcPts val="0"/>
              </a:spcAft>
              <a:buClrTx/>
              <a:buSzTx/>
              <a:buFontTx/>
              <a:buNone/>
              <a:tabLst/>
              <a:defRPr/>
            </a:pPr>
            <a:r>
              <a:rPr kumimoji="0" lang="fa-IR" sz="39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panose="020B0604020202020204" pitchFamily="34" charset="0"/>
                <a:ea typeface="Open Sans Extrabold" panose="020B0906030804020204" pitchFamily="34" charset="0"/>
                <a:cs typeface="B Mitra" panose="00000400000000000000" pitchFamily="2" charset="-78"/>
              </a:rPr>
              <a:t>«زمین</a:t>
            </a:r>
            <a:r>
              <a:rPr kumimoji="0" lang="fa-IR" sz="3900" b="1" i="0" u="none" strike="noStrike" kern="1200" cap="none" spc="0" normalizeH="0" noProof="0" dirty="0">
                <a:ln>
                  <a:noFill/>
                </a:ln>
                <a:solidFill>
                  <a:srgbClr val="FFFFFF"/>
                </a:solidFill>
                <a:effectLst>
                  <a:outerShdw blurRad="50800" dist="38100" dir="2700000" algn="tl" rotWithShape="0">
                    <a:prstClr val="black">
                      <a:alpha val="40000"/>
                    </a:prstClr>
                  </a:outerShdw>
                </a:effectLst>
                <a:uLnTx/>
                <a:uFillTx/>
                <a:latin typeface="Arial" panose="020B0604020202020204" pitchFamily="34" charset="0"/>
                <a:ea typeface="Open Sans Extrabold" panose="020B0906030804020204" pitchFamily="34" charset="0"/>
                <a:cs typeface="B Mitra" panose="00000400000000000000" pitchFamily="2" charset="-78"/>
              </a:rPr>
              <a:t> را برای من سجده‌گاه و مایه طهارت قرار داده‌اند</a:t>
            </a:r>
            <a:r>
              <a:rPr kumimoji="0" lang="fa-IR" sz="39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panose="020B0604020202020204" pitchFamily="34" charset="0"/>
                <a:ea typeface="Open Sans Extrabold" panose="020B0906030804020204" pitchFamily="34" charset="0"/>
                <a:cs typeface="B Mitra" panose="00000400000000000000" pitchFamily="2" charset="-78"/>
              </a:rPr>
              <a:t>. </a:t>
            </a:r>
          </a:p>
          <a:p>
            <a:pPr marL="0" marR="0" lvl="0" indent="0" algn="ctr" defTabSz="228554" rtl="1" eaLnBrk="1" fontAlgn="auto" latinLnBrk="0" hangingPunct="1">
              <a:lnSpc>
                <a:spcPct val="100000"/>
              </a:lnSpc>
              <a:spcBef>
                <a:spcPts val="0"/>
              </a:spcBef>
              <a:spcAft>
                <a:spcPts val="0"/>
              </a:spcAft>
              <a:buClrTx/>
              <a:buSzTx/>
              <a:buFontTx/>
              <a:buNone/>
              <a:tabLst/>
              <a:defRPr/>
            </a:pPr>
            <a:r>
              <a:rPr kumimoji="0" lang="fa-IR" sz="39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panose="020B0604020202020204" pitchFamily="34" charset="0"/>
                <a:ea typeface="Open Sans Extrabold" panose="020B0906030804020204" pitchFamily="34" charset="0"/>
                <a:cs typeface="B Mitra" panose="00000400000000000000" pitchFamily="2" charset="-78"/>
              </a:rPr>
              <a:t>هر جای آن که باشم </a:t>
            </a:r>
            <a:r>
              <a:rPr kumimoji="0" lang="fa-IR" sz="24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panose="020B0604020202020204" pitchFamily="34" charset="0"/>
                <a:ea typeface="Open Sans Extrabold" panose="020B0906030804020204" pitchFamily="34" charset="0"/>
                <a:cs typeface="B Mitra" panose="00000400000000000000" pitchFamily="2" charset="-78"/>
              </a:rPr>
              <a:t>(اگر آب نباشد)</a:t>
            </a:r>
            <a:r>
              <a:rPr kumimoji="0" lang="fa-IR" sz="39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panose="020B0604020202020204" pitchFamily="34" charset="0"/>
                <a:ea typeface="Open Sans Extrabold" panose="020B0906030804020204" pitchFamily="34" charset="0"/>
                <a:cs typeface="B Mitra" panose="00000400000000000000" pitchFamily="2" charset="-78"/>
              </a:rPr>
              <a:t> </a:t>
            </a:r>
          </a:p>
          <a:p>
            <a:pPr marL="0" marR="0" lvl="0" indent="0" algn="ctr" defTabSz="228554" rtl="1" eaLnBrk="1" fontAlgn="auto" latinLnBrk="0" hangingPunct="1">
              <a:lnSpc>
                <a:spcPct val="100000"/>
              </a:lnSpc>
              <a:spcBef>
                <a:spcPts val="0"/>
              </a:spcBef>
              <a:spcAft>
                <a:spcPts val="0"/>
              </a:spcAft>
              <a:buClrTx/>
              <a:buSzTx/>
              <a:buFontTx/>
              <a:buNone/>
              <a:tabLst/>
              <a:defRPr/>
            </a:pPr>
            <a:r>
              <a:rPr kumimoji="0" lang="fa-IR" sz="39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panose="020B0604020202020204" pitchFamily="34" charset="0"/>
                <a:ea typeface="Open Sans Extrabold" panose="020B0906030804020204" pitchFamily="34" charset="0"/>
                <a:cs typeface="B Mitra" panose="00000400000000000000" pitchFamily="2" charset="-78"/>
              </a:rPr>
              <a:t>با خاک آن تیمّم</a:t>
            </a:r>
            <a:r>
              <a:rPr kumimoji="0" lang="fa-IR" sz="3900" b="1" i="0" u="none" strike="noStrike" kern="1200" cap="none" spc="0" normalizeH="0" noProof="0" dirty="0">
                <a:ln>
                  <a:noFill/>
                </a:ln>
                <a:solidFill>
                  <a:srgbClr val="FFFFFF"/>
                </a:solidFill>
                <a:effectLst>
                  <a:outerShdw blurRad="50800" dist="38100" dir="2700000" algn="tl" rotWithShape="0">
                    <a:prstClr val="black">
                      <a:alpha val="40000"/>
                    </a:prstClr>
                  </a:outerShdw>
                </a:effectLst>
                <a:uLnTx/>
                <a:uFillTx/>
                <a:latin typeface="Arial" panose="020B0604020202020204" pitchFamily="34" charset="0"/>
                <a:ea typeface="Open Sans Extrabold" panose="020B0906030804020204" pitchFamily="34" charset="0"/>
                <a:cs typeface="B Mitra" panose="00000400000000000000" pitchFamily="2" charset="-78"/>
              </a:rPr>
              <a:t> کرده و طهارت کسب می‌کنم، </a:t>
            </a:r>
          </a:p>
          <a:p>
            <a:pPr marL="0" marR="0" lvl="0" indent="0" algn="ctr" defTabSz="228554" rtl="1" eaLnBrk="1" fontAlgn="auto" latinLnBrk="0" hangingPunct="1">
              <a:lnSpc>
                <a:spcPct val="100000"/>
              </a:lnSpc>
              <a:spcBef>
                <a:spcPts val="0"/>
              </a:spcBef>
              <a:spcAft>
                <a:spcPts val="0"/>
              </a:spcAft>
              <a:buClrTx/>
              <a:buSzTx/>
              <a:buFontTx/>
              <a:buNone/>
              <a:tabLst/>
              <a:defRPr/>
            </a:pPr>
            <a:r>
              <a:rPr kumimoji="0" lang="fa-IR" sz="3900" b="1" i="0" u="none" strike="noStrike" kern="1200" cap="none" spc="0" normalizeH="0" noProof="0" dirty="0">
                <a:ln>
                  <a:noFill/>
                </a:ln>
                <a:solidFill>
                  <a:srgbClr val="FFFFFF"/>
                </a:solidFill>
                <a:effectLst>
                  <a:outerShdw blurRad="50800" dist="38100" dir="2700000" algn="tl" rotWithShape="0">
                    <a:prstClr val="black">
                      <a:alpha val="40000"/>
                    </a:prstClr>
                  </a:outerShdw>
                </a:effectLst>
                <a:uLnTx/>
                <a:uFillTx/>
                <a:latin typeface="Arial" panose="020B0604020202020204" pitchFamily="34" charset="0"/>
                <a:ea typeface="Open Sans Extrabold" panose="020B0906030804020204" pitchFamily="34" charset="0"/>
                <a:cs typeface="B Mitra" panose="00000400000000000000" pitchFamily="2" charset="-78"/>
              </a:rPr>
              <a:t>و بر آن سجده کرده و نماز می‌گزارم</a:t>
            </a:r>
            <a:r>
              <a:rPr kumimoji="0" lang="fa-IR" sz="39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panose="020B0604020202020204" pitchFamily="34" charset="0"/>
                <a:ea typeface="Open Sans Extrabold" panose="020B0906030804020204" pitchFamily="34" charset="0"/>
                <a:cs typeface="B Mitra" panose="00000400000000000000" pitchFamily="2" charset="-78"/>
              </a:rPr>
              <a:t>».</a:t>
            </a:r>
            <a:endParaRPr kumimoji="0" lang="en-US" sz="39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panose="020B0604020202020204" pitchFamily="34" charset="0"/>
              <a:ea typeface="Open Sans Extrabold" panose="020B0906030804020204" pitchFamily="34" charset="0"/>
              <a:cs typeface="B Mitra" panose="00000400000000000000" pitchFamily="2" charset="-78"/>
            </a:endParaRPr>
          </a:p>
        </p:txBody>
      </p:sp>
      <p:sp>
        <p:nvSpPr>
          <p:cNvPr id="33" name="TextBox 32">
            <a:extLst>
              <a:ext uri="{FF2B5EF4-FFF2-40B4-BE49-F238E27FC236}">
                <a16:creationId xmlns:a16="http://schemas.microsoft.com/office/drawing/2014/main" id="{0BB8A878-50DD-49CF-B5F7-51849073B451}"/>
              </a:ext>
            </a:extLst>
          </p:cNvPr>
          <p:cNvSpPr txBox="1"/>
          <p:nvPr/>
        </p:nvSpPr>
        <p:spPr>
          <a:xfrm>
            <a:off x="7906215" y="1174368"/>
            <a:ext cx="3554705" cy="830997"/>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4800" b="0" i="0" u="none" strike="noStrike" kern="1200" cap="none" spc="0" normalizeH="0" baseline="0" noProof="0" dirty="0">
                <a:ln>
                  <a:noFill/>
                </a:ln>
                <a:solidFill>
                  <a:srgbClr val="FFFFFF"/>
                </a:solidFill>
                <a:effectLst/>
                <a:uLnTx/>
                <a:uFillTx/>
                <a:latin typeface="Arial" panose="020B0604020202020204" pitchFamily="34" charset="0"/>
                <a:cs typeface="B Titr" panose="00000700000000000000" pitchFamily="2" charset="-78"/>
              </a:rPr>
              <a:t>تیمّم </a:t>
            </a:r>
            <a:r>
              <a:rPr kumimoji="0" lang="fa-IR" sz="3200" b="0" i="0" u="none" strike="noStrike" kern="1200" cap="none" spc="0" normalizeH="0" baseline="0" noProof="0" dirty="0">
                <a:ln>
                  <a:noFill/>
                </a:ln>
                <a:solidFill>
                  <a:srgbClr val="FFFFFF"/>
                </a:solidFill>
                <a:effectLst/>
                <a:uLnTx/>
                <a:uFillTx/>
                <a:latin typeface="Arial" panose="020B0604020202020204" pitchFamily="34" charset="0"/>
                <a:cs typeface="B Titr" panose="00000700000000000000" pitchFamily="2" charset="-78"/>
              </a:rPr>
              <a:t>(2)</a:t>
            </a:r>
            <a:endParaRPr kumimoji="0" lang="en-US" sz="4800" b="0" i="0" u="none" strike="noStrike" kern="1200" cap="none" spc="0" normalizeH="0" baseline="0" noProof="0" dirty="0">
              <a:ln>
                <a:noFill/>
              </a:ln>
              <a:solidFill>
                <a:srgbClr val="FFFFFF"/>
              </a:solidFill>
              <a:effectLst/>
              <a:uLnTx/>
              <a:uFillTx/>
              <a:latin typeface="Arial" panose="020B0604020202020204" pitchFamily="34" charset="0"/>
              <a:cs typeface="B Titr" panose="00000700000000000000" pitchFamily="2" charset="-78"/>
            </a:endParaRPr>
          </a:p>
        </p:txBody>
      </p:sp>
      <p:sp>
        <p:nvSpPr>
          <p:cNvPr id="34" name="Rectangle 33">
            <a:extLst>
              <a:ext uri="{FF2B5EF4-FFF2-40B4-BE49-F238E27FC236}">
                <a16:creationId xmlns:a16="http://schemas.microsoft.com/office/drawing/2014/main" id="{783E809B-8319-4C2C-A959-7BC51873E922}"/>
              </a:ext>
            </a:extLst>
          </p:cNvPr>
          <p:cNvSpPr/>
          <p:nvPr/>
        </p:nvSpPr>
        <p:spPr>
          <a:xfrm>
            <a:off x="964311" y="2287330"/>
            <a:ext cx="10291064" cy="3341946"/>
          </a:xfrm>
          <a:prstGeom prst="rect">
            <a:avLst/>
          </a:prstGeom>
          <a:noFill/>
          <a:ln w="317500" cap="sq">
            <a:solidFill>
              <a:schemeClr val="tx1"/>
            </a:solidFill>
            <a:miter lim="800000"/>
          </a:ln>
          <a:effectLst>
            <a:outerShdw blurRad="3302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671087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350" fill="hold"/>
                                        <p:tgtEl>
                                          <p:spTgt spid="12"/>
                                        </p:tgtEl>
                                        <p:attrNameLst>
                                          <p:attrName>ppt_x</p:attrName>
                                        </p:attrNameLst>
                                      </p:cBhvr>
                                      <p:tavLst>
                                        <p:tav tm="0">
                                          <p:val>
                                            <p:strVal val="#ppt_x"/>
                                          </p:val>
                                        </p:tav>
                                        <p:tav tm="100000">
                                          <p:val>
                                            <p:strVal val="#ppt_x"/>
                                          </p:val>
                                        </p:tav>
                                      </p:tavLst>
                                    </p:anim>
                                    <p:anim calcmode="lin" valueType="num">
                                      <p:cBhvr additive="base">
                                        <p:cTn id="12" dur="135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2000" fill="hold"/>
                                        <p:tgtEl>
                                          <p:spTgt spid="5"/>
                                        </p:tgtEl>
                                        <p:attrNameLst>
                                          <p:attrName>ppt_x</p:attrName>
                                        </p:attrNameLst>
                                      </p:cBhvr>
                                      <p:tavLst>
                                        <p:tav tm="0">
                                          <p:val>
                                            <p:strVal val="#ppt_x"/>
                                          </p:val>
                                        </p:tav>
                                        <p:tav tm="100000">
                                          <p:val>
                                            <p:strVal val="#ppt_x"/>
                                          </p:val>
                                        </p:tav>
                                      </p:tavLst>
                                    </p:anim>
                                    <p:anim calcmode="lin" valueType="num">
                                      <p:cBhvr additive="base">
                                        <p:cTn id="16" dur="2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1" decel="100000" fill="hold" grpId="0" nodeType="withEffect">
                                  <p:stCondLst>
                                    <p:cond delay="25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750" fill="hold"/>
                                        <p:tgtEl>
                                          <p:spTgt spid="8"/>
                                        </p:tgtEl>
                                        <p:attrNameLst>
                                          <p:attrName>ppt_x</p:attrName>
                                        </p:attrNameLst>
                                      </p:cBhvr>
                                      <p:tavLst>
                                        <p:tav tm="0">
                                          <p:val>
                                            <p:strVal val="#ppt_x"/>
                                          </p:val>
                                        </p:tav>
                                        <p:tav tm="100000">
                                          <p:val>
                                            <p:strVal val="#ppt_x"/>
                                          </p:val>
                                        </p:tav>
                                      </p:tavLst>
                                    </p:anim>
                                    <p:anim calcmode="lin" valueType="num">
                                      <p:cBhvr additive="base">
                                        <p:cTn id="20" dur="1750" fill="hold"/>
                                        <p:tgtEl>
                                          <p:spTgt spid="8"/>
                                        </p:tgtEl>
                                        <p:attrNameLst>
                                          <p:attrName>ppt_y</p:attrName>
                                        </p:attrNameLst>
                                      </p:cBhvr>
                                      <p:tavLst>
                                        <p:tav tm="0">
                                          <p:val>
                                            <p:strVal val="0-#ppt_h/2"/>
                                          </p:val>
                                        </p:tav>
                                        <p:tav tm="100000">
                                          <p:val>
                                            <p:strVal val="#ppt_y"/>
                                          </p:val>
                                        </p:tav>
                                      </p:tavLst>
                                    </p:anim>
                                  </p:childTnLst>
                                </p:cTn>
                              </p:par>
                              <p:par>
                                <p:cTn id="21" presetID="2" presetClass="entr" presetSubtype="4" decel="100000" fill="hold" grpId="0" nodeType="withEffect">
                                  <p:stCondLst>
                                    <p:cond delay="25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2250" fill="hold"/>
                                        <p:tgtEl>
                                          <p:spTgt spid="9"/>
                                        </p:tgtEl>
                                        <p:attrNameLst>
                                          <p:attrName>ppt_x</p:attrName>
                                        </p:attrNameLst>
                                      </p:cBhvr>
                                      <p:tavLst>
                                        <p:tav tm="0">
                                          <p:val>
                                            <p:strVal val="#ppt_x"/>
                                          </p:val>
                                        </p:tav>
                                        <p:tav tm="100000">
                                          <p:val>
                                            <p:strVal val="#ppt_x"/>
                                          </p:val>
                                        </p:tav>
                                      </p:tavLst>
                                    </p:anim>
                                    <p:anim calcmode="lin" valueType="num">
                                      <p:cBhvr additive="base">
                                        <p:cTn id="24" dur="225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25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2250" fill="hold"/>
                                        <p:tgtEl>
                                          <p:spTgt spid="13"/>
                                        </p:tgtEl>
                                        <p:attrNameLst>
                                          <p:attrName>ppt_x</p:attrName>
                                        </p:attrNameLst>
                                      </p:cBhvr>
                                      <p:tavLst>
                                        <p:tav tm="0">
                                          <p:val>
                                            <p:strVal val="#ppt_x"/>
                                          </p:val>
                                        </p:tav>
                                        <p:tav tm="100000">
                                          <p:val>
                                            <p:strVal val="#ppt_x"/>
                                          </p:val>
                                        </p:tav>
                                      </p:tavLst>
                                    </p:anim>
                                    <p:anim calcmode="lin" valueType="num">
                                      <p:cBhvr additive="base">
                                        <p:cTn id="28" dur="225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1" decel="100000" fill="hold" grpId="0" nodeType="withEffect">
                                  <p:stCondLst>
                                    <p:cond delay="25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2000" fill="hold"/>
                                        <p:tgtEl>
                                          <p:spTgt spid="15"/>
                                        </p:tgtEl>
                                        <p:attrNameLst>
                                          <p:attrName>ppt_x</p:attrName>
                                        </p:attrNameLst>
                                      </p:cBhvr>
                                      <p:tavLst>
                                        <p:tav tm="0">
                                          <p:val>
                                            <p:strVal val="#ppt_x"/>
                                          </p:val>
                                        </p:tav>
                                        <p:tav tm="100000">
                                          <p:val>
                                            <p:strVal val="#ppt_x"/>
                                          </p:val>
                                        </p:tav>
                                      </p:tavLst>
                                    </p:anim>
                                    <p:anim calcmode="lin" valueType="num">
                                      <p:cBhvr additive="base">
                                        <p:cTn id="32" dur="2000" fill="hold"/>
                                        <p:tgtEl>
                                          <p:spTgt spid="15"/>
                                        </p:tgtEl>
                                        <p:attrNameLst>
                                          <p:attrName>ppt_y</p:attrName>
                                        </p:attrNameLst>
                                      </p:cBhvr>
                                      <p:tavLst>
                                        <p:tav tm="0">
                                          <p:val>
                                            <p:strVal val="0-#ppt_h/2"/>
                                          </p:val>
                                        </p:tav>
                                        <p:tav tm="100000">
                                          <p:val>
                                            <p:strVal val="#ppt_y"/>
                                          </p:val>
                                        </p:tav>
                                      </p:tavLst>
                                    </p:anim>
                                  </p:childTnLst>
                                </p:cTn>
                              </p:par>
                              <p:par>
                                <p:cTn id="33" presetID="2" presetClass="entr" presetSubtype="4" decel="100000" fill="hold" grpId="0" nodeType="withEffect">
                                  <p:stCondLst>
                                    <p:cond delay="25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2000" fill="hold"/>
                                        <p:tgtEl>
                                          <p:spTgt spid="16"/>
                                        </p:tgtEl>
                                        <p:attrNameLst>
                                          <p:attrName>ppt_x</p:attrName>
                                        </p:attrNameLst>
                                      </p:cBhvr>
                                      <p:tavLst>
                                        <p:tav tm="0">
                                          <p:val>
                                            <p:strVal val="#ppt_x"/>
                                          </p:val>
                                        </p:tav>
                                        <p:tav tm="100000">
                                          <p:val>
                                            <p:strVal val="#ppt_x"/>
                                          </p:val>
                                        </p:tav>
                                      </p:tavLst>
                                    </p:anim>
                                    <p:anim calcmode="lin" valueType="num">
                                      <p:cBhvr additive="base">
                                        <p:cTn id="36" dur="2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1" decel="100000" fill="hold" grpId="0" nodeType="withEffect">
                                  <p:stCondLst>
                                    <p:cond delay="25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350" fill="hold"/>
                                        <p:tgtEl>
                                          <p:spTgt spid="17"/>
                                        </p:tgtEl>
                                        <p:attrNameLst>
                                          <p:attrName>ppt_x</p:attrName>
                                        </p:attrNameLst>
                                      </p:cBhvr>
                                      <p:tavLst>
                                        <p:tav tm="0">
                                          <p:val>
                                            <p:strVal val="#ppt_x"/>
                                          </p:val>
                                        </p:tav>
                                        <p:tav tm="100000">
                                          <p:val>
                                            <p:strVal val="#ppt_x"/>
                                          </p:val>
                                        </p:tav>
                                      </p:tavLst>
                                    </p:anim>
                                    <p:anim calcmode="lin" valueType="num">
                                      <p:cBhvr additive="base">
                                        <p:cTn id="40" dur="1350" fill="hold"/>
                                        <p:tgtEl>
                                          <p:spTgt spid="17"/>
                                        </p:tgtEl>
                                        <p:attrNameLst>
                                          <p:attrName>ppt_y</p:attrName>
                                        </p:attrNameLst>
                                      </p:cBhvr>
                                      <p:tavLst>
                                        <p:tav tm="0">
                                          <p:val>
                                            <p:strVal val="0-#ppt_h/2"/>
                                          </p:val>
                                        </p:tav>
                                        <p:tav tm="100000">
                                          <p:val>
                                            <p:strVal val="#ppt_y"/>
                                          </p:val>
                                        </p:tav>
                                      </p:tavLst>
                                    </p:anim>
                                  </p:childTnLst>
                                </p:cTn>
                              </p:par>
                              <p:par>
                                <p:cTn id="41" presetID="2" presetClass="entr" presetSubtype="1" decel="100000" fill="hold" grpId="0" nodeType="withEffect">
                                  <p:stCondLst>
                                    <p:cond delay="25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2150" fill="hold"/>
                                        <p:tgtEl>
                                          <p:spTgt spid="20"/>
                                        </p:tgtEl>
                                        <p:attrNameLst>
                                          <p:attrName>ppt_x</p:attrName>
                                        </p:attrNameLst>
                                      </p:cBhvr>
                                      <p:tavLst>
                                        <p:tav tm="0">
                                          <p:val>
                                            <p:strVal val="#ppt_x"/>
                                          </p:val>
                                        </p:tav>
                                        <p:tav tm="100000">
                                          <p:val>
                                            <p:strVal val="#ppt_x"/>
                                          </p:val>
                                        </p:tav>
                                      </p:tavLst>
                                    </p:anim>
                                    <p:anim calcmode="lin" valueType="num">
                                      <p:cBhvr additive="base">
                                        <p:cTn id="44" dur="2150" fill="hold"/>
                                        <p:tgtEl>
                                          <p:spTgt spid="20"/>
                                        </p:tgtEl>
                                        <p:attrNameLst>
                                          <p:attrName>ppt_y</p:attrName>
                                        </p:attrNameLst>
                                      </p:cBhvr>
                                      <p:tavLst>
                                        <p:tav tm="0">
                                          <p:val>
                                            <p:strVal val="0-#ppt_h/2"/>
                                          </p:val>
                                        </p:tav>
                                        <p:tav tm="100000">
                                          <p:val>
                                            <p:strVal val="#ppt_y"/>
                                          </p:val>
                                        </p:tav>
                                      </p:tavLst>
                                    </p:anim>
                                  </p:childTnLst>
                                </p:cTn>
                              </p:par>
                              <p:par>
                                <p:cTn id="45" presetID="2" presetClass="entr" presetSubtype="1" decel="100000" fill="hold" grpId="0" nodeType="withEffect">
                                  <p:stCondLst>
                                    <p:cond delay="25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1550" fill="hold"/>
                                        <p:tgtEl>
                                          <p:spTgt spid="22"/>
                                        </p:tgtEl>
                                        <p:attrNameLst>
                                          <p:attrName>ppt_x</p:attrName>
                                        </p:attrNameLst>
                                      </p:cBhvr>
                                      <p:tavLst>
                                        <p:tav tm="0">
                                          <p:val>
                                            <p:strVal val="#ppt_x"/>
                                          </p:val>
                                        </p:tav>
                                        <p:tav tm="100000">
                                          <p:val>
                                            <p:strVal val="#ppt_x"/>
                                          </p:val>
                                        </p:tav>
                                      </p:tavLst>
                                    </p:anim>
                                    <p:anim calcmode="lin" valueType="num">
                                      <p:cBhvr additive="base">
                                        <p:cTn id="48" dur="1550" fill="hold"/>
                                        <p:tgtEl>
                                          <p:spTgt spid="22"/>
                                        </p:tgtEl>
                                        <p:attrNameLst>
                                          <p:attrName>ppt_y</p:attrName>
                                        </p:attrNameLst>
                                      </p:cBhvr>
                                      <p:tavLst>
                                        <p:tav tm="0">
                                          <p:val>
                                            <p:strVal val="0-#ppt_h/2"/>
                                          </p:val>
                                        </p:tav>
                                        <p:tav tm="100000">
                                          <p:val>
                                            <p:strVal val="#ppt_y"/>
                                          </p:val>
                                        </p:tav>
                                      </p:tavLst>
                                    </p:anim>
                                  </p:childTnLst>
                                </p:cTn>
                              </p:par>
                              <p:par>
                                <p:cTn id="49" presetID="2" presetClass="entr" presetSubtype="4" decel="100000" fill="hold" grpId="0" nodeType="withEffect">
                                  <p:stCondLst>
                                    <p:cond delay="25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2350" fill="hold"/>
                                        <p:tgtEl>
                                          <p:spTgt spid="24"/>
                                        </p:tgtEl>
                                        <p:attrNameLst>
                                          <p:attrName>ppt_x</p:attrName>
                                        </p:attrNameLst>
                                      </p:cBhvr>
                                      <p:tavLst>
                                        <p:tav tm="0">
                                          <p:val>
                                            <p:strVal val="#ppt_x"/>
                                          </p:val>
                                        </p:tav>
                                        <p:tav tm="100000">
                                          <p:val>
                                            <p:strVal val="#ppt_x"/>
                                          </p:val>
                                        </p:tav>
                                      </p:tavLst>
                                    </p:anim>
                                    <p:anim calcmode="lin" valueType="num">
                                      <p:cBhvr additive="base">
                                        <p:cTn id="52" dur="235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1" decel="100000" fill="hold" grpId="0" nodeType="withEffect">
                                  <p:stCondLst>
                                    <p:cond delay="25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1050" fill="hold"/>
                                        <p:tgtEl>
                                          <p:spTgt spid="26"/>
                                        </p:tgtEl>
                                        <p:attrNameLst>
                                          <p:attrName>ppt_x</p:attrName>
                                        </p:attrNameLst>
                                      </p:cBhvr>
                                      <p:tavLst>
                                        <p:tav tm="0">
                                          <p:val>
                                            <p:strVal val="#ppt_x"/>
                                          </p:val>
                                        </p:tav>
                                        <p:tav tm="100000">
                                          <p:val>
                                            <p:strVal val="#ppt_x"/>
                                          </p:val>
                                        </p:tav>
                                      </p:tavLst>
                                    </p:anim>
                                    <p:anim calcmode="lin" valueType="num">
                                      <p:cBhvr additive="base">
                                        <p:cTn id="56" dur="1050" fill="hold"/>
                                        <p:tgtEl>
                                          <p:spTgt spid="26"/>
                                        </p:tgtEl>
                                        <p:attrNameLst>
                                          <p:attrName>ppt_y</p:attrName>
                                        </p:attrNameLst>
                                      </p:cBhvr>
                                      <p:tavLst>
                                        <p:tav tm="0">
                                          <p:val>
                                            <p:strVal val="0-#ppt_h/2"/>
                                          </p:val>
                                        </p:tav>
                                        <p:tav tm="100000">
                                          <p:val>
                                            <p:strVal val="#ppt_y"/>
                                          </p:val>
                                        </p:tav>
                                      </p:tavLst>
                                    </p:anim>
                                  </p:childTnLst>
                                </p:cTn>
                              </p:par>
                              <p:par>
                                <p:cTn id="57" presetID="2" presetClass="entr" presetSubtype="1" decel="100000" fill="hold" grpId="0" nodeType="withEffect">
                                  <p:stCondLst>
                                    <p:cond delay="250"/>
                                  </p:stCondLst>
                                  <p:childTnLst>
                                    <p:set>
                                      <p:cBhvr>
                                        <p:cTn id="58" dur="1" fill="hold">
                                          <p:stCondLst>
                                            <p:cond delay="0"/>
                                          </p:stCondLst>
                                        </p:cTn>
                                        <p:tgtEl>
                                          <p:spTgt spid="28"/>
                                        </p:tgtEl>
                                        <p:attrNameLst>
                                          <p:attrName>style.visibility</p:attrName>
                                        </p:attrNameLst>
                                      </p:cBhvr>
                                      <p:to>
                                        <p:strVal val="visible"/>
                                      </p:to>
                                    </p:set>
                                    <p:anim calcmode="lin" valueType="num">
                                      <p:cBhvr additive="base">
                                        <p:cTn id="59" dur="2650" fill="hold"/>
                                        <p:tgtEl>
                                          <p:spTgt spid="28"/>
                                        </p:tgtEl>
                                        <p:attrNameLst>
                                          <p:attrName>ppt_x</p:attrName>
                                        </p:attrNameLst>
                                      </p:cBhvr>
                                      <p:tavLst>
                                        <p:tav tm="0">
                                          <p:val>
                                            <p:strVal val="#ppt_x"/>
                                          </p:val>
                                        </p:tav>
                                        <p:tav tm="100000">
                                          <p:val>
                                            <p:strVal val="#ppt_x"/>
                                          </p:val>
                                        </p:tav>
                                      </p:tavLst>
                                    </p:anim>
                                    <p:anim calcmode="lin" valueType="num">
                                      <p:cBhvr additive="base">
                                        <p:cTn id="60" dur="2650" fill="hold"/>
                                        <p:tgtEl>
                                          <p:spTgt spid="28"/>
                                        </p:tgtEl>
                                        <p:attrNameLst>
                                          <p:attrName>ppt_y</p:attrName>
                                        </p:attrNameLst>
                                      </p:cBhvr>
                                      <p:tavLst>
                                        <p:tav tm="0">
                                          <p:val>
                                            <p:strVal val="0-#ppt_h/2"/>
                                          </p:val>
                                        </p:tav>
                                        <p:tav tm="100000">
                                          <p:val>
                                            <p:strVal val="#ppt_y"/>
                                          </p:val>
                                        </p:tav>
                                      </p:tavLst>
                                    </p:anim>
                                  </p:childTnLst>
                                </p:cTn>
                              </p:par>
                              <p:par>
                                <p:cTn id="61" presetID="2" presetClass="entr" presetSubtype="1" decel="100000" fill="hold" grpId="0" nodeType="withEffect">
                                  <p:stCondLst>
                                    <p:cond delay="25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1850" fill="hold"/>
                                        <p:tgtEl>
                                          <p:spTgt spid="29"/>
                                        </p:tgtEl>
                                        <p:attrNameLst>
                                          <p:attrName>ppt_x</p:attrName>
                                        </p:attrNameLst>
                                      </p:cBhvr>
                                      <p:tavLst>
                                        <p:tav tm="0">
                                          <p:val>
                                            <p:strVal val="#ppt_x"/>
                                          </p:val>
                                        </p:tav>
                                        <p:tav tm="100000">
                                          <p:val>
                                            <p:strVal val="#ppt_x"/>
                                          </p:val>
                                        </p:tav>
                                      </p:tavLst>
                                    </p:anim>
                                    <p:anim calcmode="lin" valueType="num">
                                      <p:cBhvr additive="base">
                                        <p:cTn id="64" dur="1850" fill="hold"/>
                                        <p:tgtEl>
                                          <p:spTgt spid="29"/>
                                        </p:tgtEl>
                                        <p:attrNameLst>
                                          <p:attrName>ppt_y</p:attrName>
                                        </p:attrNameLst>
                                      </p:cBhvr>
                                      <p:tavLst>
                                        <p:tav tm="0">
                                          <p:val>
                                            <p:strVal val="0-#ppt_h/2"/>
                                          </p:val>
                                        </p:tav>
                                        <p:tav tm="100000">
                                          <p:val>
                                            <p:strVal val="#ppt_y"/>
                                          </p:val>
                                        </p:tav>
                                      </p:tavLst>
                                    </p:anim>
                                  </p:childTnLst>
                                </p:cTn>
                              </p:par>
                              <p:par>
                                <p:cTn id="65" presetID="2" presetClass="entr" presetSubtype="4" decel="100000" fill="hold" grpId="0" nodeType="withEffect">
                                  <p:stCondLst>
                                    <p:cond delay="25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2000" fill="hold"/>
                                        <p:tgtEl>
                                          <p:spTgt spid="30"/>
                                        </p:tgtEl>
                                        <p:attrNameLst>
                                          <p:attrName>ppt_x</p:attrName>
                                        </p:attrNameLst>
                                      </p:cBhvr>
                                      <p:tavLst>
                                        <p:tav tm="0">
                                          <p:val>
                                            <p:strVal val="#ppt_x"/>
                                          </p:val>
                                        </p:tav>
                                        <p:tav tm="100000">
                                          <p:val>
                                            <p:strVal val="#ppt_x"/>
                                          </p:val>
                                        </p:tav>
                                      </p:tavLst>
                                    </p:anim>
                                    <p:anim calcmode="lin" valueType="num">
                                      <p:cBhvr additive="base">
                                        <p:cTn id="68" dur="2000" fill="hold"/>
                                        <p:tgtEl>
                                          <p:spTgt spid="30"/>
                                        </p:tgtEl>
                                        <p:attrNameLst>
                                          <p:attrName>ppt_y</p:attrName>
                                        </p:attrNameLst>
                                      </p:cBhvr>
                                      <p:tavLst>
                                        <p:tav tm="0">
                                          <p:val>
                                            <p:strVal val="1+#ppt_h/2"/>
                                          </p:val>
                                        </p:tav>
                                        <p:tav tm="100000">
                                          <p:val>
                                            <p:strVal val="#ppt_y"/>
                                          </p:val>
                                        </p:tav>
                                      </p:tavLst>
                                    </p:anim>
                                  </p:childTnLst>
                                </p:cTn>
                              </p:par>
                              <p:par>
                                <p:cTn id="69" presetID="2" presetClass="entr" presetSubtype="1" decel="100000" fill="hold" grpId="0" nodeType="withEffect">
                                  <p:stCondLst>
                                    <p:cond delay="25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2250" fill="hold"/>
                                        <p:tgtEl>
                                          <p:spTgt spid="21"/>
                                        </p:tgtEl>
                                        <p:attrNameLst>
                                          <p:attrName>ppt_x</p:attrName>
                                        </p:attrNameLst>
                                      </p:cBhvr>
                                      <p:tavLst>
                                        <p:tav tm="0">
                                          <p:val>
                                            <p:strVal val="#ppt_x"/>
                                          </p:val>
                                        </p:tav>
                                        <p:tav tm="100000">
                                          <p:val>
                                            <p:strVal val="#ppt_x"/>
                                          </p:val>
                                        </p:tav>
                                      </p:tavLst>
                                    </p:anim>
                                    <p:anim calcmode="lin" valueType="num">
                                      <p:cBhvr additive="base">
                                        <p:cTn id="72" dur="2250" fill="hold"/>
                                        <p:tgtEl>
                                          <p:spTgt spid="21"/>
                                        </p:tgtEl>
                                        <p:attrNameLst>
                                          <p:attrName>ppt_y</p:attrName>
                                        </p:attrNameLst>
                                      </p:cBhvr>
                                      <p:tavLst>
                                        <p:tav tm="0">
                                          <p:val>
                                            <p:strVal val="0-#ppt_h/2"/>
                                          </p:val>
                                        </p:tav>
                                        <p:tav tm="100000">
                                          <p:val>
                                            <p:strVal val="#ppt_y"/>
                                          </p:val>
                                        </p:tav>
                                      </p:tavLst>
                                    </p:anim>
                                  </p:childTnLst>
                                </p:cTn>
                              </p:par>
                              <p:par>
                                <p:cTn id="73" presetID="2" presetClass="entr" presetSubtype="4" decel="100000" fill="hold" grpId="0" nodeType="withEffect">
                                  <p:stCondLst>
                                    <p:cond delay="250"/>
                                  </p:stCondLst>
                                  <p:childTnLst>
                                    <p:set>
                                      <p:cBhvr>
                                        <p:cTn id="74" dur="1" fill="hold">
                                          <p:stCondLst>
                                            <p:cond delay="0"/>
                                          </p:stCondLst>
                                        </p:cTn>
                                        <p:tgtEl>
                                          <p:spTgt spid="18"/>
                                        </p:tgtEl>
                                        <p:attrNameLst>
                                          <p:attrName>style.visibility</p:attrName>
                                        </p:attrNameLst>
                                      </p:cBhvr>
                                      <p:to>
                                        <p:strVal val="visible"/>
                                      </p:to>
                                    </p:set>
                                    <p:anim calcmode="lin" valueType="num">
                                      <p:cBhvr additive="base">
                                        <p:cTn id="75" dur="2000" fill="hold"/>
                                        <p:tgtEl>
                                          <p:spTgt spid="18"/>
                                        </p:tgtEl>
                                        <p:attrNameLst>
                                          <p:attrName>ppt_x</p:attrName>
                                        </p:attrNameLst>
                                      </p:cBhvr>
                                      <p:tavLst>
                                        <p:tav tm="0">
                                          <p:val>
                                            <p:strVal val="#ppt_x"/>
                                          </p:val>
                                        </p:tav>
                                        <p:tav tm="100000">
                                          <p:val>
                                            <p:strVal val="#ppt_x"/>
                                          </p:val>
                                        </p:tav>
                                      </p:tavLst>
                                    </p:anim>
                                    <p:anim calcmode="lin" valueType="num">
                                      <p:cBhvr additive="base">
                                        <p:cTn id="76" dur="2000" fill="hold"/>
                                        <p:tgtEl>
                                          <p:spTgt spid="18"/>
                                        </p:tgtEl>
                                        <p:attrNameLst>
                                          <p:attrName>ppt_y</p:attrName>
                                        </p:attrNameLst>
                                      </p:cBhvr>
                                      <p:tavLst>
                                        <p:tav tm="0">
                                          <p:val>
                                            <p:strVal val="1+#ppt_h/2"/>
                                          </p:val>
                                        </p:tav>
                                        <p:tav tm="100000">
                                          <p:val>
                                            <p:strVal val="#ppt_y"/>
                                          </p:val>
                                        </p:tav>
                                      </p:tavLst>
                                    </p:anim>
                                  </p:childTnLst>
                                </p:cTn>
                              </p:par>
                              <p:par>
                                <p:cTn id="77" presetID="2" presetClass="entr" presetSubtype="4" decel="100000" fill="hold" grpId="0" nodeType="withEffect">
                                  <p:stCondLst>
                                    <p:cond delay="250"/>
                                  </p:stCondLst>
                                  <p:childTnLst>
                                    <p:set>
                                      <p:cBhvr>
                                        <p:cTn id="78" dur="1" fill="hold">
                                          <p:stCondLst>
                                            <p:cond delay="0"/>
                                          </p:stCondLst>
                                        </p:cTn>
                                        <p:tgtEl>
                                          <p:spTgt spid="11"/>
                                        </p:tgtEl>
                                        <p:attrNameLst>
                                          <p:attrName>style.visibility</p:attrName>
                                        </p:attrNameLst>
                                      </p:cBhvr>
                                      <p:to>
                                        <p:strVal val="visible"/>
                                      </p:to>
                                    </p:set>
                                    <p:anim calcmode="lin" valueType="num">
                                      <p:cBhvr additive="base">
                                        <p:cTn id="79" dur="2000" fill="hold"/>
                                        <p:tgtEl>
                                          <p:spTgt spid="11"/>
                                        </p:tgtEl>
                                        <p:attrNameLst>
                                          <p:attrName>ppt_x</p:attrName>
                                        </p:attrNameLst>
                                      </p:cBhvr>
                                      <p:tavLst>
                                        <p:tav tm="0">
                                          <p:val>
                                            <p:strVal val="#ppt_x"/>
                                          </p:val>
                                        </p:tav>
                                        <p:tav tm="100000">
                                          <p:val>
                                            <p:strVal val="#ppt_x"/>
                                          </p:val>
                                        </p:tav>
                                      </p:tavLst>
                                    </p:anim>
                                    <p:anim calcmode="lin" valueType="num">
                                      <p:cBhvr additive="base">
                                        <p:cTn id="80" dur="2000" fill="hold"/>
                                        <p:tgtEl>
                                          <p:spTgt spid="11"/>
                                        </p:tgtEl>
                                        <p:attrNameLst>
                                          <p:attrName>ppt_y</p:attrName>
                                        </p:attrNameLst>
                                      </p:cBhvr>
                                      <p:tavLst>
                                        <p:tav tm="0">
                                          <p:val>
                                            <p:strVal val="1+#ppt_h/2"/>
                                          </p:val>
                                        </p:tav>
                                        <p:tav tm="100000">
                                          <p:val>
                                            <p:strVal val="#ppt_y"/>
                                          </p:val>
                                        </p:tav>
                                      </p:tavLst>
                                    </p:anim>
                                  </p:childTnLst>
                                </p:cTn>
                              </p:par>
                              <p:par>
                                <p:cTn id="81" presetID="49" presetClass="path" presetSubtype="0" repeatCount="indefinite" accel="50000" decel="50000" autoRev="1" fill="hold" grpId="1" nodeType="withEffect">
                                  <p:stCondLst>
                                    <p:cond delay="1900"/>
                                  </p:stCondLst>
                                  <p:childTnLst>
                                    <p:animMotion origin="layout" path="M -2.19242E-6 -4.81481E-6 L 0.07981 0.39075 " pathEditMode="relative" rAng="0" ptsTypes="AA">
                                      <p:cBhvr>
                                        <p:cTn id="82" dur="2050" fill="hold"/>
                                        <p:tgtEl>
                                          <p:spTgt spid="20"/>
                                        </p:tgtEl>
                                        <p:attrNameLst>
                                          <p:attrName>ppt_x</p:attrName>
                                          <p:attrName>ppt_y</p:attrName>
                                        </p:attrNameLst>
                                      </p:cBhvr>
                                      <p:rCtr x="3990" y="19537"/>
                                    </p:animMotion>
                                  </p:childTnLst>
                                </p:cTn>
                              </p:par>
                              <p:par>
                                <p:cTn id="83" presetID="49" presetClass="path" presetSubtype="0" repeatCount="indefinite" accel="50000" decel="50000" autoRev="1" fill="hold" grpId="1" nodeType="withEffect">
                                  <p:stCondLst>
                                    <p:cond delay="2600"/>
                                  </p:stCondLst>
                                  <p:childTnLst>
                                    <p:animMotion origin="layout" path="M -2.96185E-6 -9.25926E-7 L 0.20603 -0.06227 " pathEditMode="relative" rAng="0" ptsTypes="AA">
                                      <p:cBhvr>
                                        <p:cTn id="84" dur="3400" fill="hold"/>
                                        <p:tgtEl>
                                          <p:spTgt spid="24"/>
                                        </p:tgtEl>
                                        <p:attrNameLst>
                                          <p:attrName>ppt_x</p:attrName>
                                          <p:attrName>ppt_y</p:attrName>
                                        </p:attrNameLst>
                                      </p:cBhvr>
                                      <p:rCtr x="10298" y="-3113"/>
                                    </p:animMotion>
                                  </p:childTnLst>
                                </p:cTn>
                              </p:par>
                              <p:par>
                                <p:cTn id="85" presetID="49" presetClass="path" presetSubtype="0" repeatCount="indefinite" accel="50000" decel="50000" autoRev="1" fill="hold" grpId="1" nodeType="withEffect">
                                  <p:stCondLst>
                                    <p:cond delay="1800"/>
                                  </p:stCondLst>
                                  <p:childTnLst>
                                    <p:animMotion origin="layout" path="M -4.80927E-6 -3.14815E-6 L 0.35068 -0.08437 " pathEditMode="relative" rAng="0" ptsTypes="AA">
                                      <p:cBhvr>
                                        <p:cTn id="86" dur="4600" fill="hold"/>
                                        <p:tgtEl>
                                          <p:spTgt spid="26"/>
                                        </p:tgtEl>
                                        <p:attrNameLst>
                                          <p:attrName>ppt_x</p:attrName>
                                          <p:attrName>ppt_y</p:attrName>
                                        </p:attrNameLst>
                                      </p:cBhvr>
                                      <p:rCtr x="17530" y="-4225"/>
                                    </p:animMotion>
                                  </p:childTnLst>
                                </p:cTn>
                              </p:par>
                              <p:par>
                                <p:cTn id="87" presetID="6" presetClass="emph" presetSubtype="0" repeatCount="indefinite" accel="47000" decel="48000" autoRev="1" fill="hold" grpId="1" nodeType="withEffect">
                                  <p:stCondLst>
                                    <p:cond delay="0"/>
                                  </p:stCondLst>
                                  <p:childTnLst>
                                    <p:animScale>
                                      <p:cBhvr>
                                        <p:cTn id="88" dur="5000" fill="hold"/>
                                        <p:tgtEl>
                                          <p:spTgt spid="21"/>
                                        </p:tgtEl>
                                      </p:cBhvr>
                                      <p:by x="150000" y="150000"/>
                                    </p:animScale>
                                  </p:childTnLst>
                                </p:cTn>
                              </p:par>
                              <p:par>
                                <p:cTn id="89" presetID="6" presetClass="emph" presetSubtype="0" repeatCount="indefinite" accel="52000" decel="48000" autoRev="1" fill="hold" grpId="1" nodeType="withEffect">
                                  <p:stCondLst>
                                    <p:cond delay="0"/>
                                  </p:stCondLst>
                                  <p:childTnLst>
                                    <p:animScale>
                                      <p:cBhvr>
                                        <p:cTn id="90" dur="3600" fill="hold"/>
                                        <p:tgtEl>
                                          <p:spTgt spid="6"/>
                                        </p:tgtEl>
                                      </p:cBhvr>
                                      <p:by x="150000" y="150000"/>
                                    </p:animScale>
                                  </p:childTnLst>
                                </p:cTn>
                              </p:par>
                              <p:par>
                                <p:cTn id="91" presetID="6" presetClass="emph" presetSubtype="0" repeatCount="indefinite" accel="52000" decel="48000" autoRev="1" fill="hold" grpId="1" nodeType="withEffect">
                                  <p:stCondLst>
                                    <p:cond delay="0"/>
                                  </p:stCondLst>
                                  <p:childTnLst>
                                    <p:animScale>
                                      <p:cBhvr>
                                        <p:cTn id="92" dur="5000" fill="hold"/>
                                        <p:tgtEl>
                                          <p:spTgt spid="5"/>
                                        </p:tgtEl>
                                      </p:cBhvr>
                                      <p:by x="150000" y="150000"/>
                                    </p:animScale>
                                  </p:childTnLst>
                                </p:cTn>
                              </p:par>
                              <p:par>
                                <p:cTn id="93" presetID="6" presetClass="emph" presetSubtype="0" repeatCount="indefinite" accel="52000" decel="48000" autoRev="1" fill="hold" grpId="1" nodeType="withEffect">
                                  <p:stCondLst>
                                    <p:cond delay="0"/>
                                  </p:stCondLst>
                                  <p:childTnLst>
                                    <p:animScale>
                                      <p:cBhvr>
                                        <p:cTn id="94" dur="5900" fill="hold"/>
                                        <p:tgtEl>
                                          <p:spTgt spid="8"/>
                                        </p:tgtEl>
                                      </p:cBhvr>
                                      <p:by x="150000" y="150000"/>
                                    </p:animScale>
                                  </p:childTnLst>
                                </p:cTn>
                              </p:par>
                              <p:par>
                                <p:cTn id="95" presetID="6" presetClass="emph" presetSubtype="0" repeatCount="indefinite" accel="52000" decel="48000" autoRev="1" fill="hold" grpId="1" nodeType="withEffect">
                                  <p:stCondLst>
                                    <p:cond delay="0"/>
                                  </p:stCondLst>
                                  <p:childTnLst>
                                    <p:animScale>
                                      <p:cBhvr>
                                        <p:cTn id="96" dur="4800" fill="hold"/>
                                        <p:tgtEl>
                                          <p:spTgt spid="17"/>
                                        </p:tgtEl>
                                      </p:cBhvr>
                                      <p:by x="150000" y="150000"/>
                                    </p:animScale>
                                  </p:childTnLst>
                                </p:cTn>
                              </p:par>
                              <p:par>
                                <p:cTn id="97" presetID="6" presetClass="emph" presetSubtype="0" repeatCount="indefinite" accel="52000" decel="48000" autoRev="1" fill="hold" grpId="1" nodeType="withEffect">
                                  <p:stCondLst>
                                    <p:cond delay="0"/>
                                  </p:stCondLst>
                                  <p:childTnLst>
                                    <p:animScale>
                                      <p:cBhvr>
                                        <p:cTn id="98" dur="5000" fill="hold"/>
                                        <p:tgtEl>
                                          <p:spTgt spid="28"/>
                                        </p:tgtEl>
                                      </p:cBhvr>
                                      <p:by x="150000" y="150000"/>
                                    </p:animScale>
                                  </p:childTnLst>
                                </p:cTn>
                              </p:par>
                              <p:par>
                                <p:cTn id="99" presetID="6" presetClass="emph" presetSubtype="0" repeatCount="indefinite" accel="52000" decel="48000" autoRev="1" fill="hold" grpId="1" nodeType="withEffect">
                                  <p:stCondLst>
                                    <p:cond delay="0"/>
                                  </p:stCondLst>
                                  <p:childTnLst>
                                    <p:animScale>
                                      <p:cBhvr>
                                        <p:cTn id="100" dur="5850" fill="hold"/>
                                        <p:tgtEl>
                                          <p:spTgt spid="29"/>
                                        </p:tgtEl>
                                      </p:cBhvr>
                                      <p:by x="150000" y="150000"/>
                                    </p:animScale>
                                  </p:childTnLst>
                                </p:cTn>
                              </p:par>
                              <p:par>
                                <p:cTn id="101" presetID="6" presetClass="emph" presetSubtype="0" repeatCount="indefinite" accel="52000" decel="48000" autoRev="1" fill="hold" grpId="1" nodeType="withEffect">
                                  <p:stCondLst>
                                    <p:cond delay="0"/>
                                  </p:stCondLst>
                                  <p:childTnLst>
                                    <p:animScale>
                                      <p:cBhvr>
                                        <p:cTn id="102" dur="5000" fill="hold"/>
                                        <p:tgtEl>
                                          <p:spTgt spid="30"/>
                                        </p:tgtEl>
                                      </p:cBhvr>
                                      <p:by x="150000" y="150000"/>
                                    </p:animScale>
                                  </p:childTnLst>
                                </p:cTn>
                              </p:par>
                              <p:par>
                                <p:cTn id="103" presetID="8" presetClass="emph" presetSubtype="0" repeatCount="indefinite" fill="hold" grpId="1" nodeType="withEffect">
                                  <p:stCondLst>
                                    <p:cond delay="0"/>
                                  </p:stCondLst>
                                  <p:childTnLst>
                                    <p:animRot by="21600000">
                                      <p:cBhvr>
                                        <p:cTn id="104" dur="8750" fill="hold"/>
                                        <p:tgtEl>
                                          <p:spTgt spid="12"/>
                                        </p:tgtEl>
                                        <p:attrNameLst>
                                          <p:attrName>r</p:attrName>
                                        </p:attrNameLst>
                                      </p:cBhvr>
                                    </p:animRot>
                                  </p:childTnLst>
                                </p:cTn>
                              </p:par>
                              <p:par>
                                <p:cTn id="105" presetID="8" presetClass="emph" presetSubtype="0" repeatCount="indefinite" fill="hold" grpId="1" nodeType="withEffect">
                                  <p:stCondLst>
                                    <p:cond delay="0"/>
                                  </p:stCondLst>
                                  <p:childTnLst>
                                    <p:animRot by="21600000">
                                      <p:cBhvr>
                                        <p:cTn id="106" dur="6300" fill="hold"/>
                                        <p:tgtEl>
                                          <p:spTgt spid="13"/>
                                        </p:tgtEl>
                                        <p:attrNameLst>
                                          <p:attrName>r</p:attrName>
                                        </p:attrNameLst>
                                      </p:cBhvr>
                                    </p:animRot>
                                  </p:childTnLst>
                                </p:cTn>
                              </p:par>
                              <p:par>
                                <p:cTn id="107" presetID="8" presetClass="emph" presetSubtype="0" repeatCount="indefinite" fill="hold" grpId="1" nodeType="withEffect">
                                  <p:stCondLst>
                                    <p:cond delay="0"/>
                                  </p:stCondLst>
                                  <p:childTnLst>
                                    <p:animRot by="21600000">
                                      <p:cBhvr>
                                        <p:cTn id="108" dur="9300" fill="hold"/>
                                        <p:tgtEl>
                                          <p:spTgt spid="15"/>
                                        </p:tgtEl>
                                        <p:attrNameLst>
                                          <p:attrName>r</p:attrName>
                                        </p:attrNameLst>
                                      </p:cBhvr>
                                    </p:animRot>
                                  </p:childTnLst>
                                </p:cTn>
                              </p:par>
                              <p:par>
                                <p:cTn id="109" presetID="8" presetClass="emph" presetSubtype="0" repeatCount="indefinite" fill="hold" grpId="1" nodeType="withEffect">
                                  <p:stCondLst>
                                    <p:cond delay="0"/>
                                  </p:stCondLst>
                                  <p:childTnLst>
                                    <p:animRot by="21600000">
                                      <p:cBhvr>
                                        <p:cTn id="110" dur="10200" fill="hold"/>
                                        <p:tgtEl>
                                          <p:spTgt spid="16"/>
                                        </p:tgtEl>
                                        <p:attrNameLst>
                                          <p:attrName>r</p:attrName>
                                        </p:attrNameLst>
                                      </p:cBhvr>
                                    </p:animRot>
                                  </p:childTnLst>
                                </p:cTn>
                              </p:par>
                              <p:par>
                                <p:cTn id="111" presetID="8" presetClass="emph" presetSubtype="0" repeatCount="indefinite" fill="hold" grpId="1" nodeType="withEffect">
                                  <p:stCondLst>
                                    <p:cond delay="0"/>
                                  </p:stCondLst>
                                  <p:childTnLst>
                                    <p:animRot by="21600000">
                                      <p:cBhvr>
                                        <p:cTn id="112" dur="8100" fill="hold"/>
                                        <p:tgtEl>
                                          <p:spTgt spid="11"/>
                                        </p:tgtEl>
                                        <p:attrNameLst>
                                          <p:attrName>r</p:attrName>
                                        </p:attrNameLst>
                                      </p:cBhvr>
                                    </p:animRot>
                                  </p:childTnLst>
                                </p:cTn>
                              </p:par>
                            </p:childTnLst>
                          </p:cTn>
                        </p:par>
                      </p:childTnLst>
                    </p:cTn>
                  </p:par>
                  <p:par>
                    <p:cTn id="113" fill="hold">
                      <p:stCondLst>
                        <p:cond delay="indefinite"/>
                      </p:stCondLst>
                      <p:childTnLst>
                        <p:par>
                          <p:cTn id="114" fill="hold">
                            <p:stCondLst>
                              <p:cond delay="0"/>
                            </p:stCondLst>
                            <p:childTnLst>
                              <p:par>
                                <p:cTn id="115" presetID="56" presetClass="entr" presetSubtype="0" fill="hold" grpId="0" nodeType="clickEffect">
                                  <p:stCondLst>
                                    <p:cond delay="0"/>
                                  </p:stCondLst>
                                  <p:iterate type="lt">
                                    <p:tmPct val="10000"/>
                                  </p:iterate>
                                  <p:childTnLst>
                                    <p:set>
                                      <p:cBhvr>
                                        <p:cTn id="116" dur="1" fill="hold">
                                          <p:stCondLst>
                                            <p:cond delay="0"/>
                                          </p:stCondLst>
                                        </p:cTn>
                                        <p:tgtEl>
                                          <p:spTgt spid="32"/>
                                        </p:tgtEl>
                                        <p:attrNameLst>
                                          <p:attrName>style.visibility</p:attrName>
                                        </p:attrNameLst>
                                      </p:cBhvr>
                                      <p:to>
                                        <p:strVal val="visible"/>
                                      </p:to>
                                    </p:set>
                                    <p:anim by="(-#ppt_w*2)" calcmode="lin" valueType="num">
                                      <p:cBhvr rctx="PPT">
                                        <p:cTn id="117" dur="250" autoRev="1" fill="hold">
                                          <p:stCondLst>
                                            <p:cond delay="0"/>
                                          </p:stCondLst>
                                        </p:cTn>
                                        <p:tgtEl>
                                          <p:spTgt spid="32"/>
                                        </p:tgtEl>
                                        <p:attrNameLst>
                                          <p:attrName>ppt_w</p:attrName>
                                        </p:attrNameLst>
                                      </p:cBhvr>
                                    </p:anim>
                                    <p:anim by="(#ppt_w*0.50)" calcmode="lin" valueType="num">
                                      <p:cBhvr>
                                        <p:cTn id="118" dur="250" decel="50000" autoRev="1" fill="hold">
                                          <p:stCondLst>
                                            <p:cond delay="0"/>
                                          </p:stCondLst>
                                        </p:cTn>
                                        <p:tgtEl>
                                          <p:spTgt spid="32"/>
                                        </p:tgtEl>
                                        <p:attrNameLst>
                                          <p:attrName>ppt_x</p:attrName>
                                        </p:attrNameLst>
                                      </p:cBhvr>
                                    </p:anim>
                                    <p:anim from="(-#ppt_h/2)" to="(#ppt_y)" calcmode="lin" valueType="num">
                                      <p:cBhvr>
                                        <p:cTn id="119" dur="500" fill="hold">
                                          <p:stCondLst>
                                            <p:cond delay="0"/>
                                          </p:stCondLst>
                                        </p:cTn>
                                        <p:tgtEl>
                                          <p:spTgt spid="32"/>
                                        </p:tgtEl>
                                        <p:attrNameLst>
                                          <p:attrName>ppt_y</p:attrName>
                                        </p:attrNameLst>
                                      </p:cBhvr>
                                    </p:anim>
                                    <p:animRot by="21600000">
                                      <p:cBhvr>
                                        <p:cTn id="120" dur="500" fill="hold">
                                          <p:stCondLst>
                                            <p:cond delay="0"/>
                                          </p:stCondLst>
                                        </p:cTn>
                                        <p:tgtEl>
                                          <p:spTgt spid="3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6" grpId="0" animBg="1"/>
      <p:bldP spid="26" grpId="1" animBg="1"/>
      <p:bldP spid="6" grpId="0" animBg="1"/>
      <p:bldP spid="6" grpId="1" animBg="1"/>
      <p:bldP spid="12" grpId="0" animBg="1"/>
      <p:bldP spid="12" grpId="1" animBg="1"/>
      <p:bldP spid="5" grpId="0" animBg="1"/>
      <p:bldP spid="5" grpId="1" animBg="1"/>
      <p:bldP spid="8" grpId="0" animBg="1"/>
      <p:bldP spid="8" grpId="1" animBg="1"/>
      <p:bldP spid="9" grpId="0" animBg="1"/>
      <p:bldP spid="13" grpId="0" animBg="1"/>
      <p:bldP spid="13" grpId="1" animBg="1"/>
      <p:bldP spid="15" grpId="0" animBg="1"/>
      <p:bldP spid="15" grpId="1" animBg="1"/>
      <p:bldP spid="16" grpId="0" animBg="1"/>
      <p:bldP spid="16" grpId="1" animBg="1"/>
      <p:bldP spid="17" grpId="0" animBg="1"/>
      <p:bldP spid="17" grpId="1" animBg="1"/>
      <p:bldP spid="20" grpId="0" animBg="1"/>
      <p:bldP spid="20" grpId="1" animBg="1"/>
      <p:bldP spid="22" grpId="0" animBg="1"/>
      <p:bldP spid="28" grpId="0" animBg="1"/>
      <p:bldP spid="28" grpId="1" animBg="1"/>
      <p:bldP spid="29" grpId="0" animBg="1"/>
      <p:bldP spid="29" grpId="1" animBg="1"/>
      <p:bldP spid="30" grpId="0" animBg="1"/>
      <p:bldP spid="30" grpId="1" animBg="1"/>
      <p:bldP spid="21" grpId="0" animBg="1"/>
      <p:bldP spid="21" grpId="1" animBg="1"/>
      <p:bldP spid="18" grpId="0" animBg="1"/>
      <p:bldP spid="11" grpId="0" animBg="1"/>
      <p:bldP spid="11" grpId="1"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2" name="Parallelogram 4"/>
          <p:cNvSpPr/>
          <p:nvPr/>
        </p:nvSpPr>
        <p:spPr>
          <a:xfrm>
            <a:off x="2641598" y="940256"/>
            <a:ext cx="2847400" cy="2516153"/>
          </a:xfrm>
          <a:custGeom>
            <a:avLst/>
            <a:gdLst>
              <a:gd name="connsiteX0" fmla="*/ 0 w 2808312"/>
              <a:gd name="connsiteY0" fmla="*/ 1584176 h 1584176"/>
              <a:gd name="connsiteX1" fmla="*/ 948494 w 2808312"/>
              <a:gd name="connsiteY1" fmla="*/ 0 h 1584176"/>
              <a:gd name="connsiteX2" fmla="*/ 2808312 w 2808312"/>
              <a:gd name="connsiteY2" fmla="*/ 0 h 1584176"/>
              <a:gd name="connsiteX3" fmla="*/ 1859818 w 2808312"/>
              <a:gd name="connsiteY3" fmla="*/ 1584176 h 1584176"/>
              <a:gd name="connsiteX4" fmla="*/ 0 w 2808312"/>
              <a:gd name="connsiteY4" fmla="*/ 1584176 h 1584176"/>
              <a:gd name="connsiteX0" fmla="*/ 1859818 w 2808312"/>
              <a:gd name="connsiteY0" fmla="*/ 1584176 h 1675616"/>
              <a:gd name="connsiteX1" fmla="*/ 0 w 2808312"/>
              <a:gd name="connsiteY1" fmla="*/ 1584176 h 1675616"/>
              <a:gd name="connsiteX2" fmla="*/ 948494 w 2808312"/>
              <a:gd name="connsiteY2" fmla="*/ 0 h 1675616"/>
              <a:gd name="connsiteX3" fmla="*/ 2808312 w 2808312"/>
              <a:gd name="connsiteY3" fmla="*/ 0 h 1675616"/>
              <a:gd name="connsiteX4" fmla="*/ 1951258 w 2808312"/>
              <a:gd name="connsiteY4" fmla="*/ 1675616 h 1675616"/>
              <a:gd name="connsiteX0" fmla="*/ 1859818 w 2808312"/>
              <a:gd name="connsiteY0" fmla="*/ 1584176 h 1584176"/>
              <a:gd name="connsiteX1" fmla="*/ 0 w 2808312"/>
              <a:gd name="connsiteY1" fmla="*/ 1584176 h 1584176"/>
              <a:gd name="connsiteX2" fmla="*/ 948494 w 2808312"/>
              <a:gd name="connsiteY2" fmla="*/ 0 h 1584176"/>
              <a:gd name="connsiteX3" fmla="*/ 2808312 w 2808312"/>
              <a:gd name="connsiteY3" fmla="*/ 0 h 1584176"/>
              <a:gd name="connsiteX0" fmla="*/ 0 w 2808312"/>
              <a:gd name="connsiteY0" fmla="*/ 1584176 h 1584176"/>
              <a:gd name="connsiteX1" fmla="*/ 948494 w 2808312"/>
              <a:gd name="connsiteY1" fmla="*/ 0 h 1584176"/>
              <a:gd name="connsiteX2" fmla="*/ 2808312 w 2808312"/>
              <a:gd name="connsiteY2" fmla="*/ 0 h 1584176"/>
              <a:gd name="connsiteX0" fmla="*/ 0 w 2808312"/>
              <a:gd name="connsiteY0" fmla="*/ 1728485 h 1728485"/>
              <a:gd name="connsiteX1" fmla="*/ 948494 w 2808312"/>
              <a:gd name="connsiteY1" fmla="*/ 144309 h 1728485"/>
              <a:gd name="connsiteX2" fmla="*/ 2808312 w 2808312"/>
              <a:gd name="connsiteY2" fmla="*/ 144309 h 1728485"/>
              <a:gd name="connsiteX0" fmla="*/ 0 w 2808312"/>
              <a:gd name="connsiteY0" fmla="*/ 1728485 h 1728485"/>
              <a:gd name="connsiteX1" fmla="*/ 948494 w 2808312"/>
              <a:gd name="connsiteY1" fmla="*/ 144309 h 1728485"/>
              <a:gd name="connsiteX2" fmla="*/ 2808312 w 2808312"/>
              <a:gd name="connsiteY2" fmla="*/ 144309 h 1728485"/>
              <a:gd name="connsiteX0" fmla="*/ 0 w 2420286"/>
              <a:gd name="connsiteY0" fmla="*/ 1775067 h 1775067"/>
              <a:gd name="connsiteX1" fmla="*/ 560468 w 2420286"/>
              <a:gd name="connsiteY1" fmla="*/ 144309 h 1775067"/>
              <a:gd name="connsiteX2" fmla="*/ 2420286 w 2420286"/>
              <a:gd name="connsiteY2" fmla="*/ 144309 h 1775067"/>
              <a:gd name="connsiteX0" fmla="*/ 0 w 2420286"/>
              <a:gd name="connsiteY0" fmla="*/ 1775067 h 1775067"/>
              <a:gd name="connsiteX1" fmla="*/ 560468 w 2420286"/>
              <a:gd name="connsiteY1" fmla="*/ 144309 h 1775067"/>
              <a:gd name="connsiteX2" fmla="*/ 2420286 w 2420286"/>
              <a:gd name="connsiteY2" fmla="*/ 144309 h 1775067"/>
              <a:gd name="connsiteX0" fmla="*/ 0 w 2215494"/>
              <a:gd name="connsiteY0" fmla="*/ 1410172 h 1410172"/>
              <a:gd name="connsiteX1" fmla="*/ 355676 w 2215494"/>
              <a:gd name="connsiteY1" fmla="*/ 144309 h 1410172"/>
              <a:gd name="connsiteX2" fmla="*/ 2215494 w 2215494"/>
              <a:gd name="connsiteY2" fmla="*/ 144309 h 1410172"/>
            </a:gdLst>
            <a:ahLst/>
            <a:cxnLst>
              <a:cxn ang="0">
                <a:pos x="connsiteX0" y="connsiteY0"/>
              </a:cxn>
              <a:cxn ang="0">
                <a:pos x="connsiteX1" y="connsiteY1"/>
              </a:cxn>
              <a:cxn ang="0">
                <a:pos x="connsiteX2" y="connsiteY2"/>
              </a:cxn>
            </a:cxnLst>
            <a:rect l="l" t="t" r="r" b="b"/>
            <a:pathLst>
              <a:path w="2215494" h="1410172">
                <a:moveTo>
                  <a:pt x="0" y="1410172"/>
                </a:moveTo>
                <a:cubicBezTo>
                  <a:pt x="1275450" y="540509"/>
                  <a:pt x="-132945" y="692047"/>
                  <a:pt x="355676" y="144309"/>
                </a:cubicBezTo>
                <a:cubicBezTo>
                  <a:pt x="596212" y="-180387"/>
                  <a:pt x="1595555" y="144309"/>
                  <a:pt x="2215494" y="144309"/>
                </a:cubicBezTo>
              </a:path>
            </a:pathLst>
          </a:custGeom>
          <a:noFill/>
          <a:ln w="6350" cap="rnd">
            <a:solidFill>
              <a:schemeClr val="tx1">
                <a:lumMod val="90000"/>
                <a:lumOff val="10000"/>
              </a:schemeClr>
            </a:solidFill>
            <a:round/>
            <a:headEnd type="oval" w="lg" len="lg"/>
            <a:tailEnd type="oval" w="lg" len="lg"/>
          </a:ln>
          <a:effectLst>
            <a:outerShdw blurRad="50800" dist="50800" dir="5400000" algn="ctr" rotWithShape="0">
              <a:srgbClr val="000000">
                <a:alpha val="43137"/>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4" name="Parallelogram 4"/>
          <p:cNvSpPr/>
          <p:nvPr/>
        </p:nvSpPr>
        <p:spPr>
          <a:xfrm flipH="1">
            <a:off x="6864432" y="1227928"/>
            <a:ext cx="3055851" cy="2609297"/>
          </a:xfrm>
          <a:custGeom>
            <a:avLst/>
            <a:gdLst>
              <a:gd name="connsiteX0" fmla="*/ 0 w 2808312"/>
              <a:gd name="connsiteY0" fmla="*/ 1584176 h 1584176"/>
              <a:gd name="connsiteX1" fmla="*/ 948494 w 2808312"/>
              <a:gd name="connsiteY1" fmla="*/ 0 h 1584176"/>
              <a:gd name="connsiteX2" fmla="*/ 2808312 w 2808312"/>
              <a:gd name="connsiteY2" fmla="*/ 0 h 1584176"/>
              <a:gd name="connsiteX3" fmla="*/ 1859818 w 2808312"/>
              <a:gd name="connsiteY3" fmla="*/ 1584176 h 1584176"/>
              <a:gd name="connsiteX4" fmla="*/ 0 w 2808312"/>
              <a:gd name="connsiteY4" fmla="*/ 1584176 h 1584176"/>
              <a:gd name="connsiteX0" fmla="*/ 1859818 w 2808312"/>
              <a:gd name="connsiteY0" fmla="*/ 1584176 h 1675616"/>
              <a:gd name="connsiteX1" fmla="*/ 0 w 2808312"/>
              <a:gd name="connsiteY1" fmla="*/ 1584176 h 1675616"/>
              <a:gd name="connsiteX2" fmla="*/ 948494 w 2808312"/>
              <a:gd name="connsiteY2" fmla="*/ 0 h 1675616"/>
              <a:gd name="connsiteX3" fmla="*/ 2808312 w 2808312"/>
              <a:gd name="connsiteY3" fmla="*/ 0 h 1675616"/>
              <a:gd name="connsiteX4" fmla="*/ 1951258 w 2808312"/>
              <a:gd name="connsiteY4" fmla="*/ 1675616 h 1675616"/>
              <a:gd name="connsiteX0" fmla="*/ 1859818 w 2808312"/>
              <a:gd name="connsiteY0" fmla="*/ 1584176 h 1584176"/>
              <a:gd name="connsiteX1" fmla="*/ 0 w 2808312"/>
              <a:gd name="connsiteY1" fmla="*/ 1584176 h 1584176"/>
              <a:gd name="connsiteX2" fmla="*/ 948494 w 2808312"/>
              <a:gd name="connsiteY2" fmla="*/ 0 h 1584176"/>
              <a:gd name="connsiteX3" fmla="*/ 2808312 w 2808312"/>
              <a:gd name="connsiteY3" fmla="*/ 0 h 1584176"/>
              <a:gd name="connsiteX0" fmla="*/ 0 w 2808312"/>
              <a:gd name="connsiteY0" fmla="*/ 1584176 h 1584176"/>
              <a:gd name="connsiteX1" fmla="*/ 948494 w 2808312"/>
              <a:gd name="connsiteY1" fmla="*/ 0 h 1584176"/>
              <a:gd name="connsiteX2" fmla="*/ 2808312 w 2808312"/>
              <a:gd name="connsiteY2" fmla="*/ 0 h 1584176"/>
              <a:gd name="connsiteX0" fmla="*/ 0 w 2808312"/>
              <a:gd name="connsiteY0" fmla="*/ 1728485 h 1728485"/>
              <a:gd name="connsiteX1" fmla="*/ 948494 w 2808312"/>
              <a:gd name="connsiteY1" fmla="*/ 144309 h 1728485"/>
              <a:gd name="connsiteX2" fmla="*/ 2808312 w 2808312"/>
              <a:gd name="connsiteY2" fmla="*/ 144309 h 1728485"/>
              <a:gd name="connsiteX0" fmla="*/ 0 w 2808312"/>
              <a:gd name="connsiteY0" fmla="*/ 1728485 h 1728485"/>
              <a:gd name="connsiteX1" fmla="*/ 948494 w 2808312"/>
              <a:gd name="connsiteY1" fmla="*/ 144309 h 1728485"/>
              <a:gd name="connsiteX2" fmla="*/ 2808312 w 2808312"/>
              <a:gd name="connsiteY2" fmla="*/ 144309 h 1728485"/>
              <a:gd name="connsiteX0" fmla="*/ 0 w 2614299"/>
              <a:gd name="connsiteY0" fmla="*/ 1992452 h 1992452"/>
              <a:gd name="connsiteX1" fmla="*/ 754481 w 2614299"/>
              <a:gd name="connsiteY1" fmla="*/ 144309 h 1992452"/>
              <a:gd name="connsiteX2" fmla="*/ 2614299 w 2614299"/>
              <a:gd name="connsiteY2" fmla="*/ 144309 h 1992452"/>
              <a:gd name="connsiteX0" fmla="*/ 0 w 2614299"/>
              <a:gd name="connsiteY0" fmla="*/ 1992452 h 1992452"/>
              <a:gd name="connsiteX1" fmla="*/ 754481 w 2614299"/>
              <a:gd name="connsiteY1" fmla="*/ 144309 h 1992452"/>
              <a:gd name="connsiteX2" fmla="*/ 2614299 w 2614299"/>
              <a:gd name="connsiteY2" fmla="*/ 144309 h 1992452"/>
              <a:gd name="connsiteX0" fmla="*/ 0 w 2366393"/>
              <a:gd name="connsiteY0" fmla="*/ 1976925 h 1976925"/>
              <a:gd name="connsiteX1" fmla="*/ 506575 w 2366393"/>
              <a:gd name="connsiteY1" fmla="*/ 144309 h 1976925"/>
              <a:gd name="connsiteX2" fmla="*/ 2366393 w 2366393"/>
              <a:gd name="connsiteY2" fmla="*/ 144309 h 1976925"/>
              <a:gd name="connsiteX0" fmla="*/ 0 w 2366393"/>
              <a:gd name="connsiteY0" fmla="*/ 2147727 h 2147727"/>
              <a:gd name="connsiteX1" fmla="*/ 506575 w 2366393"/>
              <a:gd name="connsiteY1" fmla="*/ 144309 h 2147727"/>
              <a:gd name="connsiteX2" fmla="*/ 2366393 w 2366393"/>
              <a:gd name="connsiteY2" fmla="*/ 144309 h 2147727"/>
              <a:gd name="connsiteX0" fmla="*/ 0 w 2377685"/>
              <a:gd name="connsiteY0" fmla="*/ 1562120 h 1562120"/>
              <a:gd name="connsiteX1" fmla="*/ 517867 w 2377685"/>
              <a:gd name="connsiteY1" fmla="*/ 144309 h 1562120"/>
              <a:gd name="connsiteX2" fmla="*/ 2377685 w 2377685"/>
              <a:gd name="connsiteY2" fmla="*/ 144309 h 1562120"/>
              <a:gd name="connsiteX0" fmla="*/ 0 w 2377685"/>
              <a:gd name="connsiteY0" fmla="*/ 1462374 h 1462374"/>
              <a:gd name="connsiteX1" fmla="*/ 946953 w 2377685"/>
              <a:gd name="connsiteY1" fmla="*/ 199098 h 1462374"/>
              <a:gd name="connsiteX2" fmla="*/ 2377685 w 2377685"/>
              <a:gd name="connsiteY2" fmla="*/ 44563 h 1462374"/>
            </a:gdLst>
            <a:ahLst/>
            <a:cxnLst>
              <a:cxn ang="0">
                <a:pos x="connsiteX0" y="connsiteY0"/>
              </a:cxn>
              <a:cxn ang="0">
                <a:pos x="connsiteX1" y="connsiteY1"/>
              </a:cxn>
              <a:cxn ang="0">
                <a:pos x="connsiteX2" y="connsiteY2"/>
              </a:cxn>
            </a:cxnLst>
            <a:rect l="l" t="t" r="r" b="b"/>
            <a:pathLst>
              <a:path w="2377685" h="1462374">
                <a:moveTo>
                  <a:pt x="0" y="1462374"/>
                </a:moveTo>
                <a:cubicBezTo>
                  <a:pt x="1307786" y="631530"/>
                  <a:pt x="436775" y="727157"/>
                  <a:pt x="946953" y="199098"/>
                </a:cubicBezTo>
                <a:cubicBezTo>
                  <a:pt x="1187489" y="-125598"/>
                  <a:pt x="1757746" y="44563"/>
                  <a:pt x="2377685" y="44563"/>
                </a:cubicBezTo>
              </a:path>
            </a:pathLst>
          </a:custGeom>
          <a:noFill/>
          <a:ln w="6350" cap="rnd">
            <a:solidFill>
              <a:schemeClr val="tx1">
                <a:lumMod val="90000"/>
                <a:lumOff val="10000"/>
              </a:schemeClr>
            </a:solidFill>
            <a:round/>
            <a:headEnd type="oval" w="lg" len="lg"/>
            <a:tailEnd type="oval" w="lg" len="lg"/>
          </a:ln>
          <a:effectLst>
            <a:outerShdw blurRad="50800" dist="50800" dir="5400000" algn="ctr" rotWithShape="0">
              <a:srgbClr val="000000">
                <a:alpha val="43137"/>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6" name="Parallelogram 4"/>
          <p:cNvSpPr/>
          <p:nvPr/>
        </p:nvSpPr>
        <p:spPr>
          <a:xfrm>
            <a:off x="4252922" y="1733410"/>
            <a:ext cx="1764655" cy="3030730"/>
          </a:xfrm>
          <a:custGeom>
            <a:avLst/>
            <a:gdLst>
              <a:gd name="connsiteX0" fmla="*/ 0 w 2808312"/>
              <a:gd name="connsiteY0" fmla="*/ 1584176 h 1584176"/>
              <a:gd name="connsiteX1" fmla="*/ 948494 w 2808312"/>
              <a:gd name="connsiteY1" fmla="*/ 0 h 1584176"/>
              <a:gd name="connsiteX2" fmla="*/ 2808312 w 2808312"/>
              <a:gd name="connsiteY2" fmla="*/ 0 h 1584176"/>
              <a:gd name="connsiteX3" fmla="*/ 1859818 w 2808312"/>
              <a:gd name="connsiteY3" fmla="*/ 1584176 h 1584176"/>
              <a:gd name="connsiteX4" fmla="*/ 0 w 2808312"/>
              <a:gd name="connsiteY4" fmla="*/ 1584176 h 1584176"/>
              <a:gd name="connsiteX0" fmla="*/ 1859818 w 2808312"/>
              <a:gd name="connsiteY0" fmla="*/ 1584176 h 1675616"/>
              <a:gd name="connsiteX1" fmla="*/ 0 w 2808312"/>
              <a:gd name="connsiteY1" fmla="*/ 1584176 h 1675616"/>
              <a:gd name="connsiteX2" fmla="*/ 948494 w 2808312"/>
              <a:gd name="connsiteY2" fmla="*/ 0 h 1675616"/>
              <a:gd name="connsiteX3" fmla="*/ 2808312 w 2808312"/>
              <a:gd name="connsiteY3" fmla="*/ 0 h 1675616"/>
              <a:gd name="connsiteX4" fmla="*/ 1951258 w 2808312"/>
              <a:gd name="connsiteY4" fmla="*/ 1675616 h 1675616"/>
              <a:gd name="connsiteX0" fmla="*/ 1859818 w 2808312"/>
              <a:gd name="connsiteY0" fmla="*/ 1584176 h 1584176"/>
              <a:gd name="connsiteX1" fmla="*/ 0 w 2808312"/>
              <a:gd name="connsiteY1" fmla="*/ 1584176 h 1584176"/>
              <a:gd name="connsiteX2" fmla="*/ 948494 w 2808312"/>
              <a:gd name="connsiteY2" fmla="*/ 0 h 1584176"/>
              <a:gd name="connsiteX3" fmla="*/ 2808312 w 2808312"/>
              <a:gd name="connsiteY3" fmla="*/ 0 h 1584176"/>
              <a:gd name="connsiteX0" fmla="*/ 0 w 2808312"/>
              <a:gd name="connsiteY0" fmla="*/ 1584176 h 1584176"/>
              <a:gd name="connsiteX1" fmla="*/ 948494 w 2808312"/>
              <a:gd name="connsiteY1" fmla="*/ 0 h 1584176"/>
              <a:gd name="connsiteX2" fmla="*/ 2808312 w 2808312"/>
              <a:gd name="connsiteY2" fmla="*/ 0 h 1584176"/>
              <a:gd name="connsiteX0" fmla="*/ 0 w 2808312"/>
              <a:gd name="connsiteY0" fmla="*/ 1728485 h 1728485"/>
              <a:gd name="connsiteX1" fmla="*/ 948494 w 2808312"/>
              <a:gd name="connsiteY1" fmla="*/ 144309 h 1728485"/>
              <a:gd name="connsiteX2" fmla="*/ 2808312 w 2808312"/>
              <a:gd name="connsiteY2" fmla="*/ 144309 h 1728485"/>
              <a:gd name="connsiteX0" fmla="*/ 0 w 2808312"/>
              <a:gd name="connsiteY0" fmla="*/ 1584176 h 1584176"/>
              <a:gd name="connsiteX1" fmla="*/ 711368 w 2808312"/>
              <a:gd name="connsiteY1" fmla="*/ 517891 h 1584176"/>
              <a:gd name="connsiteX2" fmla="*/ 2808312 w 2808312"/>
              <a:gd name="connsiteY2" fmla="*/ 0 h 1584176"/>
              <a:gd name="connsiteX0" fmla="*/ 0 w 2808312"/>
              <a:gd name="connsiteY0" fmla="*/ 1584176 h 1584176"/>
              <a:gd name="connsiteX1" fmla="*/ 711368 w 2808312"/>
              <a:gd name="connsiteY1" fmla="*/ 517891 h 1584176"/>
              <a:gd name="connsiteX2" fmla="*/ 1739600 w 2808312"/>
              <a:gd name="connsiteY2" fmla="*/ 130096 h 1584176"/>
              <a:gd name="connsiteX3" fmla="*/ 2808312 w 2808312"/>
              <a:gd name="connsiteY3" fmla="*/ 0 h 1584176"/>
              <a:gd name="connsiteX0" fmla="*/ 0 w 2808312"/>
              <a:gd name="connsiteY0" fmla="*/ 1584176 h 1584176"/>
              <a:gd name="connsiteX1" fmla="*/ 711368 w 2808312"/>
              <a:gd name="connsiteY1" fmla="*/ 517891 h 1584176"/>
              <a:gd name="connsiteX2" fmla="*/ 1881876 w 2808312"/>
              <a:gd name="connsiteY2" fmla="*/ 309366 h 1584176"/>
              <a:gd name="connsiteX3" fmla="*/ 2808312 w 2808312"/>
              <a:gd name="connsiteY3" fmla="*/ 0 h 1584176"/>
              <a:gd name="connsiteX0" fmla="*/ 0 w 2023260"/>
              <a:gd name="connsiteY0" fmla="*/ 1872999 h 1872999"/>
              <a:gd name="connsiteX1" fmla="*/ 711368 w 2023260"/>
              <a:gd name="connsiteY1" fmla="*/ 806714 h 1872999"/>
              <a:gd name="connsiteX2" fmla="*/ 1881876 w 2023260"/>
              <a:gd name="connsiteY2" fmla="*/ 598189 h 1872999"/>
              <a:gd name="connsiteX3" fmla="*/ 1978369 w 2023260"/>
              <a:gd name="connsiteY3" fmla="*/ 0 h 1872999"/>
              <a:gd name="connsiteX0" fmla="*/ 0 w 2023260"/>
              <a:gd name="connsiteY0" fmla="*/ 1872999 h 1872999"/>
              <a:gd name="connsiteX1" fmla="*/ 711368 w 2023260"/>
              <a:gd name="connsiteY1" fmla="*/ 806714 h 1872999"/>
              <a:gd name="connsiteX2" fmla="*/ 1881876 w 2023260"/>
              <a:gd name="connsiteY2" fmla="*/ 598189 h 1872999"/>
              <a:gd name="connsiteX3" fmla="*/ 1978369 w 2023260"/>
              <a:gd name="connsiteY3" fmla="*/ 0 h 1872999"/>
              <a:gd name="connsiteX0" fmla="*/ 0 w 2069674"/>
              <a:gd name="connsiteY0" fmla="*/ 1872999 h 1872999"/>
              <a:gd name="connsiteX1" fmla="*/ 711368 w 2069674"/>
              <a:gd name="connsiteY1" fmla="*/ 806714 h 1872999"/>
              <a:gd name="connsiteX2" fmla="*/ 1881876 w 2069674"/>
              <a:gd name="connsiteY2" fmla="*/ 598189 h 1872999"/>
              <a:gd name="connsiteX3" fmla="*/ 1978369 w 2069674"/>
              <a:gd name="connsiteY3" fmla="*/ 0 h 1872999"/>
              <a:gd name="connsiteX0" fmla="*/ 0 w 1980086"/>
              <a:gd name="connsiteY0" fmla="*/ 1872999 h 1872999"/>
              <a:gd name="connsiteX1" fmla="*/ 711368 w 1980086"/>
              <a:gd name="connsiteY1" fmla="*/ 806714 h 1872999"/>
              <a:gd name="connsiteX2" fmla="*/ 1621037 w 1980086"/>
              <a:gd name="connsiteY2" fmla="*/ 639272 h 1872999"/>
              <a:gd name="connsiteX3" fmla="*/ 1978369 w 1980086"/>
              <a:gd name="connsiteY3" fmla="*/ 0 h 1872999"/>
              <a:gd name="connsiteX0" fmla="*/ 0 w 1978701"/>
              <a:gd name="connsiteY0" fmla="*/ 1872999 h 1872999"/>
              <a:gd name="connsiteX1" fmla="*/ 711368 w 1978701"/>
              <a:gd name="connsiteY1" fmla="*/ 806714 h 1872999"/>
              <a:gd name="connsiteX2" fmla="*/ 1449861 w 1978701"/>
              <a:gd name="connsiteY2" fmla="*/ 639272 h 1872999"/>
              <a:gd name="connsiteX3" fmla="*/ 1978369 w 1978701"/>
              <a:gd name="connsiteY3" fmla="*/ 0 h 1872999"/>
              <a:gd name="connsiteX0" fmla="*/ 0 w 1978701"/>
              <a:gd name="connsiteY0" fmla="*/ 1872999 h 1872999"/>
              <a:gd name="connsiteX1" fmla="*/ 711368 w 1978701"/>
              <a:gd name="connsiteY1" fmla="*/ 1007563 h 1872999"/>
              <a:gd name="connsiteX2" fmla="*/ 1449861 w 1978701"/>
              <a:gd name="connsiteY2" fmla="*/ 639272 h 1872999"/>
              <a:gd name="connsiteX3" fmla="*/ 1978369 w 1978701"/>
              <a:gd name="connsiteY3" fmla="*/ 0 h 1872999"/>
              <a:gd name="connsiteX0" fmla="*/ 0 w 2010262"/>
              <a:gd name="connsiteY0" fmla="*/ 2344512 h 2344512"/>
              <a:gd name="connsiteX1" fmla="*/ 742929 w 2010262"/>
              <a:gd name="connsiteY1" fmla="*/ 1007563 h 2344512"/>
              <a:gd name="connsiteX2" fmla="*/ 1481422 w 2010262"/>
              <a:gd name="connsiteY2" fmla="*/ 639272 h 2344512"/>
              <a:gd name="connsiteX3" fmla="*/ 2009930 w 2010262"/>
              <a:gd name="connsiteY3" fmla="*/ 0 h 2344512"/>
              <a:gd name="connsiteX0" fmla="*/ 0 w 2010262"/>
              <a:gd name="connsiteY0" fmla="*/ 2344512 h 2344512"/>
              <a:gd name="connsiteX1" fmla="*/ 742929 w 2010262"/>
              <a:gd name="connsiteY1" fmla="*/ 1007563 h 2344512"/>
              <a:gd name="connsiteX2" fmla="*/ 1481422 w 2010262"/>
              <a:gd name="connsiteY2" fmla="*/ 639272 h 2344512"/>
              <a:gd name="connsiteX3" fmla="*/ 2009930 w 2010262"/>
              <a:gd name="connsiteY3" fmla="*/ 0 h 2344512"/>
            </a:gdLst>
            <a:ahLst/>
            <a:cxnLst>
              <a:cxn ang="0">
                <a:pos x="connsiteX0" y="connsiteY0"/>
              </a:cxn>
              <a:cxn ang="0">
                <a:pos x="connsiteX1" y="connsiteY1"/>
              </a:cxn>
              <a:cxn ang="0">
                <a:pos x="connsiteX2" y="connsiteY2"/>
              </a:cxn>
              <a:cxn ang="0">
                <a:pos x="connsiteX3" y="connsiteY3"/>
              </a:cxn>
            </a:cxnLst>
            <a:rect l="l" t="t" r="r" b="b"/>
            <a:pathLst>
              <a:path w="2010262" h="2344512">
                <a:moveTo>
                  <a:pt x="0" y="2344512"/>
                </a:moveTo>
                <a:cubicBezTo>
                  <a:pt x="552738" y="1817625"/>
                  <a:pt x="399840" y="1356144"/>
                  <a:pt x="742929" y="1007563"/>
                </a:cubicBezTo>
                <a:cubicBezTo>
                  <a:pt x="1032862" y="765216"/>
                  <a:pt x="1131931" y="725587"/>
                  <a:pt x="1481422" y="639272"/>
                </a:cubicBezTo>
                <a:cubicBezTo>
                  <a:pt x="1830913" y="552957"/>
                  <a:pt x="2019289" y="329803"/>
                  <a:pt x="2009930" y="0"/>
                </a:cubicBezTo>
              </a:path>
            </a:pathLst>
          </a:custGeom>
          <a:noFill/>
          <a:ln w="6350" cap="rnd">
            <a:solidFill>
              <a:schemeClr val="tx1">
                <a:lumMod val="90000"/>
                <a:lumOff val="10000"/>
              </a:schemeClr>
            </a:solidFill>
            <a:round/>
            <a:headEnd type="oval" w="lg" len="lg"/>
            <a:tailEnd type="oval" w="lg" len="lg"/>
          </a:ln>
          <a:effectLst>
            <a:outerShdw blurRad="50800" dist="50800" dir="5400000" algn="ctr" rotWithShape="0">
              <a:srgbClr val="000000">
                <a:alpha val="43137"/>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7" name="Parallelogram 4"/>
          <p:cNvSpPr/>
          <p:nvPr/>
        </p:nvSpPr>
        <p:spPr>
          <a:xfrm flipH="1">
            <a:off x="6174422" y="1733410"/>
            <a:ext cx="1201441" cy="2296535"/>
          </a:xfrm>
          <a:custGeom>
            <a:avLst/>
            <a:gdLst>
              <a:gd name="connsiteX0" fmla="*/ 0 w 2808312"/>
              <a:gd name="connsiteY0" fmla="*/ 1584176 h 1584176"/>
              <a:gd name="connsiteX1" fmla="*/ 948494 w 2808312"/>
              <a:gd name="connsiteY1" fmla="*/ 0 h 1584176"/>
              <a:gd name="connsiteX2" fmla="*/ 2808312 w 2808312"/>
              <a:gd name="connsiteY2" fmla="*/ 0 h 1584176"/>
              <a:gd name="connsiteX3" fmla="*/ 1859818 w 2808312"/>
              <a:gd name="connsiteY3" fmla="*/ 1584176 h 1584176"/>
              <a:gd name="connsiteX4" fmla="*/ 0 w 2808312"/>
              <a:gd name="connsiteY4" fmla="*/ 1584176 h 1584176"/>
              <a:gd name="connsiteX0" fmla="*/ 1859818 w 2808312"/>
              <a:gd name="connsiteY0" fmla="*/ 1584176 h 1675616"/>
              <a:gd name="connsiteX1" fmla="*/ 0 w 2808312"/>
              <a:gd name="connsiteY1" fmla="*/ 1584176 h 1675616"/>
              <a:gd name="connsiteX2" fmla="*/ 948494 w 2808312"/>
              <a:gd name="connsiteY2" fmla="*/ 0 h 1675616"/>
              <a:gd name="connsiteX3" fmla="*/ 2808312 w 2808312"/>
              <a:gd name="connsiteY3" fmla="*/ 0 h 1675616"/>
              <a:gd name="connsiteX4" fmla="*/ 1951258 w 2808312"/>
              <a:gd name="connsiteY4" fmla="*/ 1675616 h 1675616"/>
              <a:gd name="connsiteX0" fmla="*/ 1859818 w 2808312"/>
              <a:gd name="connsiteY0" fmla="*/ 1584176 h 1584176"/>
              <a:gd name="connsiteX1" fmla="*/ 0 w 2808312"/>
              <a:gd name="connsiteY1" fmla="*/ 1584176 h 1584176"/>
              <a:gd name="connsiteX2" fmla="*/ 948494 w 2808312"/>
              <a:gd name="connsiteY2" fmla="*/ 0 h 1584176"/>
              <a:gd name="connsiteX3" fmla="*/ 2808312 w 2808312"/>
              <a:gd name="connsiteY3" fmla="*/ 0 h 1584176"/>
              <a:gd name="connsiteX0" fmla="*/ 0 w 2808312"/>
              <a:gd name="connsiteY0" fmla="*/ 1584176 h 1584176"/>
              <a:gd name="connsiteX1" fmla="*/ 948494 w 2808312"/>
              <a:gd name="connsiteY1" fmla="*/ 0 h 1584176"/>
              <a:gd name="connsiteX2" fmla="*/ 2808312 w 2808312"/>
              <a:gd name="connsiteY2" fmla="*/ 0 h 1584176"/>
              <a:gd name="connsiteX0" fmla="*/ 0 w 2808312"/>
              <a:gd name="connsiteY0" fmla="*/ 1728485 h 1728485"/>
              <a:gd name="connsiteX1" fmla="*/ 948494 w 2808312"/>
              <a:gd name="connsiteY1" fmla="*/ 144309 h 1728485"/>
              <a:gd name="connsiteX2" fmla="*/ 2808312 w 2808312"/>
              <a:gd name="connsiteY2" fmla="*/ 144309 h 1728485"/>
              <a:gd name="connsiteX0" fmla="*/ 0 w 2808312"/>
              <a:gd name="connsiteY0" fmla="*/ 1584176 h 1584176"/>
              <a:gd name="connsiteX1" fmla="*/ 711368 w 2808312"/>
              <a:gd name="connsiteY1" fmla="*/ 517891 h 1584176"/>
              <a:gd name="connsiteX2" fmla="*/ 2808312 w 2808312"/>
              <a:gd name="connsiteY2" fmla="*/ 0 h 1584176"/>
              <a:gd name="connsiteX0" fmla="*/ 0 w 2808312"/>
              <a:gd name="connsiteY0" fmla="*/ 1584176 h 1584176"/>
              <a:gd name="connsiteX1" fmla="*/ 711368 w 2808312"/>
              <a:gd name="connsiteY1" fmla="*/ 517891 h 1584176"/>
              <a:gd name="connsiteX2" fmla="*/ 1739600 w 2808312"/>
              <a:gd name="connsiteY2" fmla="*/ 130096 h 1584176"/>
              <a:gd name="connsiteX3" fmla="*/ 2808312 w 2808312"/>
              <a:gd name="connsiteY3" fmla="*/ 0 h 1584176"/>
              <a:gd name="connsiteX0" fmla="*/ 0 w 2808312"/>
              <a:gd name="connsiteY0" fmla="*/ 1584176 h 1584176"/>
              <a:gd name="connsiteX1" fmla="*/ 711368 w 2808312"/>
              <a:gd name="connsiteY1" fmla="*/ 517891 h 1584176"/>
              <a:gd name="connsiteX2" fmla="*/ 1881876 w 2808312"/>
              <a:gd name="connsiteY2" fmla="*/ 309366 h 1584176"/>
              <a:gd name="connsiteX3" fmla="*/ 2808312 w 2808312"/>
              <a:gd name="connsiteY3" fmla="*/ 0 h 1584176"/>
              <a:gd name="connsiteX0" fmla="*/ 0 w 2023260"/>
              <a:gd name="connsiteY0" fmla="*/ 1872999 h 1872999"/>
              <a:gd name="connsiteX1" fmla="*/ 711368 w 2023260"/>
              <a:gd name="connsiteY1" fmla="*/ 806714 h 1872999"/>
              <a:gd name="connsiteX2" fmla="*/ 1881876 w 2023260"/>
              <a:gd name="connsiteY2" fmla="*/ 598189 h 1872999"/>
              <a:gd name="connsiteX3" fmla="*/ 1978369 w 2023260"/>
              <a:gd name="connsiteY3" fmla="*/ 0 h 1872999"/>
              <a:gd name="connsiteX0" fmla="*/ 0 w 2023260"/>
              <a:gd name="connsiteY0" fmla="*/ 1872999 h 1872999"/>
              <a:gd name="connsiteX1" fmla="*/ 711368 w 2023260"/>
              <a:gd name="connsiteY1" fmla="*/ 806714 h 1872999"/>
              <a:gd name="connsiteX2" fmla="*/ 1881876 w 2023260"/>
              <a:gd name="connsiteY2" fmla="*/ 598189 h 1872999"/>
              <a:gd name="connsiteX3" fmla="*/ 1978369 w 2023260"/>
              <a:gd name="connsiteY3" fmla="*/ 0 h 1872999"/>
              <a:gd name="connsiteX0" fmla="*/ 0 w 2069674"/>
              <a:gd name="connsiteY0" fmla="*/ 1872999 h 1872999"/>
              <a:gd name="connsiteX1" fmla="*/ 711368 w 2069674"/>
              <a:gd name="connsiteY1" fmla="*/ 806714 h 1872999"/>
              <a:gd name="connsiteX2" fmla="*/ 1881876 w 2069674"/>
              <a:gd name="connsiteY2" fmla="*/ 598189 h 1872999"/>
              <a:gd name="connsiteX3" fmla="*/ 1978369 w 2069674"/>
              <a:gd name="connsiteY3" fmla="*/ 0 h 1872999"/>
              <a:gd name="connsiteX0" fmla="*/ 0 w 1980086"/>
              <a:gd name="connsiteY0" fmla="*/ 1872999 h 1872999"/>
              <a:gd name="connsiteX1" fmla="*/ 711368 w 1980086"/>
              <a:gd name="connsiteY1" fmla="*/ 806714 h 1872999"/>
              <a:gd name="connsiteX2" fmla="*/ 1621037 w 1980086"/>
              <a:gd name="connsiteY2" fmla="*/ 639272 h 1872999"/>
              <a:gd name="connsiteX3" fmla="*/ 1978369 w 1980086"/>
              <a:gd name="connsiteY3" fmla="*/ 0 h 1872999"/>
              <a:gd name="connsiteX0" fmla="*/ 0 w 1978701"/>
              <a:gd name="connsiteY0" fmla="*/ 1872999 h 1872999"/>
              <a:gd name="connsiteX1" fmla="*/ 711368 w 1978701"/>
              <a:gd name="connsiteY1" fmla="*/ 806714 h 1872999"/>
              <a:gd name="connsiteX2" fmla="*/ 1449861 w 1978701"/>
              <a:gd name="connsiteY2" fmla="*/ 639272 h 1872999"/>
              <a:gd name="connsiteX3" fmla="*/ 1978369 w 1978701"/>
              <a:gd name="connsiteY3" fmla="*/ 0 h 1872999"/>
              <a:gd name="connsiteX0" fmla="*/ 0 w 1978701"/>
              <a:gd name="connsiteY0" fmla="*/ 1872999 h 1872999"/>
              <a:gd name="connsiteX1" fmla="*/ 711368 w 1978701"/>
              <a:gd name="connsiteY1" fmla="*/ 1007563 h 1872999"/>
              <a:gd name="connsiteX2" fmla="*/ 1449861 w 1978701"/>
              <a:gd name="connsiteY2" fmla="*/ 639272 h 1872999"/>
              <a:gd name="connsiteX3" fmla="*/ 1978369 w 1978701"/>
              <a:gd name="connsiteY3" fmla="*/ 0 h 1872999"/>
              <a:gd name="connsiteX0" fmla="*/ 178997 w 1368659"/>
              <a:gd name="connsiteY0" fmla="*/ 1776553 h 1776553"/>
              <a:gd name="connsiteX1" fmla="*/ 101326 w 1368659"/>
              <a:gd name="connsiteY1" fmla="*/ 1007563 h 1776553"/>
              <a:gd name="connsiteX2" fmla="*/ 839819 w 1368659"/>
              <a:gd name="connsiteY2" fmla="*/ 639272 h 1776553"/>
              <a:gd name="connsiteX3" fmla="*/ 1368327 w 1368659"/>
              <a:gd name="connsiteY3" fmla="*/ 0 h 1776553"/>
            </a:gdLst>
            <a:ahLst/>
            <a:cxnLst>
              <a:cxn ang="0">
                <a:pos x="connsiteX0" y="connsiteY0"/>
              </a:cxn>
              <a:cxn ang="0">
                <a:pos x="connsiteX1" y="connsiteY1"/>
              </a:cxn>
              <a:cxn ang="0">
                <a:pos x="connsiteX2" y="connsiteY2"/>
              </a:cxn>
              <a:cxn ang="0">
                <a:pos x="connsiteX3" y="connsiteY3"/>
              </a:cxn>
            </a:cxnLst>
            <a:rect l="l" t="t" r="r" b="b"/>
            <a:pathLst>
              <a:path w="1368659" h="1776553">
                <a:moveTo>
                  <a:pt x="178997" y="1776553"/>
                </a:moveTo>
                <a:cubicBezTo>
                  <a:pt x="416120" y="1421125"/>
                  <a:pt x="-241763" y="1356144"/>
                  <a:pt x="101326" y="1007563"/>
                </a:cubicBezTo>
                <a:cubicBezTo>
                  <a:pt x="391259" y="765216"/>
                  <a:pt x="490328" y="725587"/>
                  <a:pt x="839819" y="639272"/>
                </a:cubicBezTo>
                <a:cubicBezTo>
                  <a:pt x="1189310" y="552957"/>
                  <a:pt x="1377686" y="329803"/>
                  <a:pt x="1368327" y="0"/>
                </a:cubicBezTo>
              </a:path>
            </a:pathLst>
          </a:custGeom>
          <a:noFill/>
          <a:ln w="6350" cap="rnd">
            <a:solidFill>
              <a:schemeClr val="tx1">
                <a:lumMod val="90000"/>
                <a:lumOff val="10000"/>
              </a:schemeClr>
            </a:solidFill>
            <a:round/>
            <a:headEnd type="oval" w="lg" len="lg"/>
            <a:tailEnd type="oval" w="lg" len="lg"/>
          </a:ln>
          <a:effectLst>
            <a:outerShdw blurRad="50800" dist="50800" dir="5400000" algn="ctr" rotWithShape="0">
              <a:srgbClr val="000000">
                <a:alpha val="43137"/>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32" name="Rectangle 31"/>
          <p:cNvSpPr/>
          <p:nvPr/>
        </p:nvSpPr>
        <p:spPr>
          <a:xfrm>
            <a:off x="253121" y="3837225"/>
            <a:ext cx="3490592" cy="431144"/>
          </a:xfrm>
          <a:prstGeom prst="rect">
            <a:avLst/>
          </a:prstGeom>
        </p:spPr>
        <p:txBody>
          <a:bodyPr wrap="square">
            <a:spAutoFit/>
          </a:bodyPr>
          <a:lstStyle/>
          <a:p>
            <a:pPr algn="ctr">
              <a:lnSpc>
                <a:spcPct val="89000"/>
              </a:lnSpc>
            </a:pPr>
            <a:r>
              <a:rPr lang="fa-IR" sz="2400" b="1" dirty="0">
                <a:solidFill>
                  <a:srgbClr val="FF0000"/>
                </a:solidFill>
                <a:latin typeface="Arial" panose="020B0604020202020204" pitchFamily="34" charset="0"/>
                <a:cs typeface="B Mitra" panose="00000400000000000000" pitchFamily="2" charset="-78"/>
              </a:rPr>
              <a:t>بهتر</a:t>
            </a:r>
            <a:r>
              <a:rPr lang="fa-IR" sz="2400" b="1" dirty="0">
                <a:latin typeface="Arial" panose="020B0604020202020204" pitchFamily="34" charset="0"/>
                <a:cs typeface="B Mitra" panose="00000400000000000000" pitchFamily="2" charset="-78"/>
              </a:rPr>
              <a:t> است اعضا پاک باشند.</a:t>
            </a:r>
            <a:endParaRPr lang="en-US" sz="1100" b="1" dirty="0">
              <a:latin typeface="Arial" panose="020B0604020202020204" pitchFamily="34" charset="0"/>
              <a:cs typeface="B Mitra" panose="00000400000000000000" pitchFamily="2" charset="-78"/>
            </a:endParaRPr>
          </a:p>
        </p:txBody>
      </p:sp>
      <p:sp>
        <p:nvSpPr>
          <p:cNvPr id="36" name="Rectangle 35"/>
          <p:cNvSpPr/>
          <p:nvPr/>
        </p:nvSpPr>
        <p:spPr>
          <a:xfrm>
            <a:off x="2381091" y="4927152"/>
            <a:ext cx="3307022" cy="431144"/>
          </a:xfrm>
          <a:prstGeom prst="rect">
            <a:avLst/>
          </a:prstGeom>
        </p:spPr>
        <p:txBody>
          <a:bodyPr wrap="square">
            <a:spAutoFit/>
          </a:bodyPr>
          <a:lstStyle/>
          <a:p>
            <a:pPr algn="ctr">
              <a:lnSpc>
                <a:spcPct val="89000"/>
              </a:lnSpc>
            </a:pPr>
            <a:r>
              <a:rPr lang="fa-IR" sz="2400" b="1" dirty="0">
                <a:latin typeface="Arial" panose="020B0604020202020204" pitchFamily="34" charset="0"/>
                <a:cs typeface="B Mitra" panose="00000400000000000000" pitchFamily="2" charset="-78"/>
              </a:rPr>
              <a:t>پشت سر هم و به ترتیب</a:t>
            </a:r>
            <a:endParaRPr lang="en-US" sz="1100" b="1" dirty="0">
              <a:latin typeface="Arial" panose="020B0604020202020204" pitchFamily="34" charset="0"/>
              <a:cs typeface="B Mitra" panose="00000400000000000000" pitchFamily="2" charset="-78"/>
            </a:endParaRPr>
          </a:p>
        </p:txBody>
      </p:sp>
      <p:sp>
        <p:nvSpPr>
          <p:cNvPr id="37" name="Rectangle 36"/>
          <p:cNvSpPr/>
          <p:nvPr/>
        </p:nvSpPr>
        <p:spPr>
          <a:xfrm>
            <a:off x="5457825" y="4263238"/>
            <a:ext cx="3046813" cy="431144"/>
          </a:xfrm>
          <a:prstGeom prst="rect">
            <a:avLst/>
          </a:prstGeom>
        </p:spPr>
        <p:txBody>
          <a:bodyPr wrap="square">
            <a:spAutoFit/>
          </a:bodyPr>
          <a:lstStyle/>
          <a:p>
            <a:pPr algn="ctr">
              <a:lnSpc>
                <a:spcPct val="89000"/>
              </a:lnSpc>
            </a:pPr>
            <a:r>
              <a:rPr lang="fa-IR" sz="2400" b="1" dirty="0">
                <a:latin typeface="Arial" panose="020B0604020202020204" pitchFamily="34" charset="0"/>
                <a:cs typeface="B Mitra" panose="00000400000000000000" pitchFamily="2" charset="-78"/>
              </a:rPr>
              <a:t>2- رعایت جهت مسح</a:t>
            </a:r>
            <a:endParaRPr lang="en-US" sz="1100" b="1" dirty="0">
              <a:latin typeface="Arial" panose="020B0604020202020204" pitchFamily="34" charset="0"/>
              <a:cs typeface="B Mitra" panose="00000400000000000000" pitchFamily="2" charset="-78"/>
            </a:endParaRPr>
          </a:p>
        </p:txBody>
      </p:sp>
      <p:sp>
        <p:nvSpPr>
          <p:cNvPr id="38" name="Rectangle 37"/>
          <p:cNvSpPr/>
          <p:nvPr/>
        </p:nvSpPr>
        <p:spPr>
          <a:xfrm>
            <a:off x="8802180" y="4096501"/>
            <a:ext cx="3046813" cy="487634"/>
          </a:xfrm>
          <a:prstGeom prst="rect">
            <a:avLst/>
          </a:prstGeom>
        </p:spPr>
        <p:txBody>
          <a:bodyPr wrap="square">
            <a:spAutoFit/>
          </a:bodyPr>
          <a:lstStyle/>
          <a:p>
            <a:pPr algn="ctr">
              <a:lnSpc>
                <a:spcPct val="89000"/>
              </a:lnSpc>
            </a:pPr>
            <a:r>
              <a:rPr lang="fa-IR" sz="2800" b="1" dirty="0">
                <a:latin typeface="Arial" panose="020B0604020202020204" pitchFamily="34" charset="0"/>
                <a:cs typeface="B Mitra" panose="00000400000000000000" pitchFamily="2" charset="-78"/>
              </a:rPr>
              <a:t>نبودِ مانع</a:t>
            </a:r>
            <a:endParaRPr lang="en-US" sz="1200" b="1" dirty="0">
              <a:latin typeface="Arial" panose="020B0604020202020204" pitchFamily="34" charset="0"/>
              <a:cs typeface="B Mitra" panose="00000400000000000000" pitchFamily="2" charset="-78"/>
            </a:endParaRPr>
          </a:p>
        </p:txBody>
      </p:sp>
      <p:grpSp>
        <p:nvGrpSpPr>
          <p:cNvPr id="2" name="Group 1"/>
          <p:cNvGrpSpPr/>
          <p:nvPr/>
        </p:nvGrpSpPr>
        <p:grpSpPr>
          <a:xfrm>
            <a:off x="5481728" y="331053"/>
            <a:ext cx="1451925" cy="1432644"/>
            <a:chOff x="5233525" y="525709"/>
            <a:chExt cx="1784947" cy="1402245"/>
          </a:xfrm>
        </p:grpSpPr>
        <p:sp>
          <p:nvSpPr>
            <p:cNvPr id="9" name="Freeform 5"/>
            <p:cNvSpPr>
              <a:spLocks/>
            </p:cNvSpPr>
            <p:nvPr/>
          </p:nvSpPr>
          <p:spPr bwMode="auto">
            <a:xfrm>
              <a:off x="5233525" y="525709"/>
              <a:ext cx="1784947" cy="1402245"/>
            </a:xfrm>
            <a:prstGeom prst="teardrop">
              <a:avLst>
                <a:gd name="adj" fmla="val 99417"/>
              </a:avLst>
            </a:prstGeom>
            <a:solidFill>
              <a:schemeClr val="tx1">
                <a:lumMod val="90000"/>
                <a:lumOff val="10000"/>
              </a:schemeClr>
            </a:solidFill>
            <a:ln>
              <a:noFill/>
            </a:ln>
          </p:spPr>
          <p:txBody>
            <a:bodyPr vert="horz" wrap="square" lIns="91428" tIns="45714" rIns="91428" bIns="45714" numCol="1" anchor="ctr" anchorCtr="0" compatLnSpc="1">
              <a:prstTxWarp prst="textNoShape">
                <a:avLst/>
              </a:prstTxWarp>
            </a:bodyPr>
            <a:lstStyle/>
            <a:p>
              <a:pPr algn="ctr" rtl="1"/>
              <a:r>
                <a:rPr lang="fa-IR" sz="2400" b="1" dirty="0">
                  <a:solidFill>
                    <a:schemeClr val="bg1"/>
                  </a:solidFill>
                  <a:latin typeface="Arial" panose="020B0604020202020204" pitchFamily="34" charset="0"/>
                  <a:cs typeface="B Mitra" panose="00000400000000000000" pitchFamily="2" charset="-78"/>
                </a:rPr>
                <a:t>تیمم</a:t>
              </a:r>
              <a:endParaRPr lang="en-US" sz="2400" b="1" dirty="0">
                <a:solidFill>
                  <a:schemeClr val="bg1"/>
                </a:solidFill>
                <a:latin typeface="Arial" panose="020B0604020202020204" pitchFamily="34" charset="0"/>
                <a:cs typeface="B Mitra" panose="00000400000000000000" pitchFamily="2" charset="-78"/>
              </a:endParaRPr>
            </a:p>
          </p:txBody>
        </p:sp>
        <p:sp>
          <p:nvSpPr>
            <p:cNvPr id="39" name="TextBox 38"/>
            <p:cNvSpPr txBox="1"/>
            <p:nvPr/>
          </p:nvSpPr>
          <p:spPr>
            <a:xfrm>
              <a:off x="5487248" y="911112"/>
              <a:ext cx="227102" cy="572241"/>
            </a:xfrm>
            <a:prstGeom prst="rect">
              <a:avLst/>
            </a:prstGeom>
            <a:noFill/>
          </p:spPr>
          <p:txBody>
            <a:bodyPr wrap="none" rtlCol="0">
              <a:spAutoFit/>
            </a:bodyPr>
            <a:lstStyle/>
            <a:p>
              <a:endParaRPr lang="en-US" sz="3199" dirty="0">
                <a:solidFill>
                  <a:schemeClr val="bg1"/>
                </a:solidFill>
                <a:latin typeface="Arial" panose="020B0604020202020204" pitchFamily="34" charset="0"/>
              </a:endParaRPr>
            </a:p>
          </p:txBody>
        </p:sp>
      </p:grpSp>
      <p:sp>
        <p:nvSpPr>
          <p:cNvPr id="43" name="Oval 42"/>
          <p:cNvSpPr/>
          <p:nvPr/>
        </p:nvSpPr>
        <p:spPr>
          <a:xfrm>
            <a:off x="6542846" y="4836774"/>
            <a:ext cx="643169" cy="64316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1828800"/>
            <a:r>
              <a:rPr lang="fa-IR" sz="2800" dirty="0">
                <a:solidFill>
                  <a:srgbClr val="FFFFFF"/>
                </a:solidFill>
                <a:latin typeface="Arial" panose="020B0604020202020204" pitchFamily="34" charset="0"/>
                <a:cs typeface="B Titr" panose="00000700000000000000" pitchFamily="2" charset="-78"/>
              </a:rPr>
              <a:t>2</a:t>
            </a:r>
            <a:endParaRPr lang="en-US" sz="2800" dirty="0">
              <a:solidFill>
                <a:srgbClr val="FFFFFF"/>
              </a:solidFill>
              <a:latin typeface="Arial" panose="020B0604020202020204" pitchFamily="34" charset="0"/>
              <a:cs typeface="B Titr" panose="00000700000000000000" pitchFamily="2" charset="-78"/>
            </a:endParaRPr>
          </a:p>
        </p:txBody>
      </p:sp>
      <p:sp>
        <p:nvSpPr>
          <p:cNvPr id="44" name="Oval 43"/>
          <p:cNvSpPr/>
          <p:nvPr/>
        </p:nvSpPr>
        <p:spPr>
          <a:xfrm>
            <a:off x="10076200" y="4668891"/>
            <a:ext cx="643169" cy="64316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r>
              <a:rPr lang="fa-IR" sz="2800" dirty="0">
                <a:solidFill>
                  <a:srgbClr val="FFFFFF"/>
                </a:solidFill>
                <a:latin typeface="Arial" panose="020B0604020202020204" pitchFamily="34" charset="0"/>
                <a:cs typeface="B Titr" panose="00000700000000000000" pitchFamily="2" charset="-78"/>
              </a:rPr>
              <a:t>1</a:t>
            </a:r>
            <a:endParaRPr lang="en-US" sz="2800" dirty="0">
              <a:solidFill>
                <a:srgbClr val="FFFFFF"/>
              </a:solidFill>
              <a:latin typeface="Arial" panose="020B0604020202020204" pitchFamily="34" charset="0"/>
              <a:cs typeface="B Titr" panose="00000700000000000000" pitchFamily="2" charset="-78"/>
            </a:endParaRPr>
          </a:p>
        </p:txBody>
      </p:sp>
      <p:sp>
        <p:nvSpPr>
          <p:cNvPr id="45" name="Parallelogram 4"/>
          <p:cNvSpPr/>
          <p:nvPr/>
        </p:nvSpPr>
        <p:spPr>
          <a:xfrm flipV="1">
            <a:off x="3026717" y="-1861656"/>
            <a:ext cx="2847400" cy="2516153"/>
          </a:xfrm>
          <a:custGeom>
            <a:avLst/>
            <a:gdLst>
              <a:gd name="connsiteX0" fmla="*/ 0 w 2808312"/>
              <a:gd name="connsiteY0" fmla="*/ 1584176 h 1584176"/>
              <a:gd name="connsiteX1" fmla="*/ 948494 w 2808312"/>
              <a:gd name="connsiteY1" fmla="*/ 0 h 1584176"/>
              <a:gd name="connsiteX2" fmla="*/ 2808312 w 2808312"/>
              <a:gd name="connsiteY2" fmla="*/ 0 h 1584176"/>
              <a:gd name="connsiteX3" fmla="*/ 1859818 w 2808312"/>
              <a:gd name="connsiteY3" fmla="*/ 1584176 h 1584176"/>
              <a:gd name="connsiteX4" fmla="*/ 0 w 2808312"/>
              <a:gd name="connsiteY4" fmla="*/ 1584176 h 1584176"/>
              <a:gd name="connsiteX0" fmla="*/ 1859818 w 2808312"/>
              <a:gd name="connsiteY0" fmla="*/ 1584176 h 1675616"/>
              <a:gd name="connsiteX1" fmla="*/ 0 w 2808312"/>
              <a:gd name="connsiteY1" fmla="*/ 1584176 h 1675616"/>
              <a:gd name="connsiteX2" fmla="*/ 948494 w 2808312"/>
              <a:gd name="connsiteY2" fmla="*/ 0 h 1675616"/>
              <a:gd name="connsiteX3" fmla="*/ 2808312 w 2808312"/>
              <a:gd name="connsiteY3" fmla="*/ 0 h 1675616"/>
              <a:gd name="connsiteX4" fmla="*/ 1951258 w 2808312"/>
              <a:gd name="connsiteY4" fmla="*/ 1675616 h 1675616"/>
              <a:gd name="connsiteX0" fmla="*/ 1859818 w 2808312"/>
              <a:gd name="connsiteY0" fmla="*/ 1584176 h 1584176"/>
              <a:gd name="connsiteX1" fmla="*/ 0 w 2808312"/>
              <a:gd name="connsiteY1" fmla="*/ 1584176 h 1584176"/>
              <a:gd name="connsiteX2" fmla="*/ 948494 w 2808312"/>
              <a:gd name="connsiteY2" fmla="*/ 0 h 1584176"/>
              <a:gd name="connsiteX3" fmla="*/ 2808312 w 2808312"/>
              <a:gd name="connsiteY3" fmla="*/ 0 h 1584176"/>
              <a:gd name="connsiteX0" fmla="*/ 0 w 2808312"/>
              <a:gd name="connsiteY0" fmla="*/ 1584176 h 1584176"/>
              <a:gd name="connsiteX1" fmla="*/ 948494 w 2808312"/>
              <a:gd name="connsiteY1" fmla="*/ 0 h 1584176"/>
              <a:gd name="connsiteX2" fmla="*/ 2808312 w 2808312"/>
              <a:gd name="connsiteY2" fmla="*/ 0 h 1584176"/>
              <a:gd name="connsiteX0" fmla="*/ 0 w 2808312"/>
              <a:gd name="connsiteY0" fmla="*/ 1728485 h 1728485"/>
              <a:gd name="connsiteX1" fmla="*/ 948494 w 2808312"/>
              <a:gd name="connsiteY1" fmla="*/ 144309 h 1728485"/>
              <a:gd name="connsiteX2" fmla="*/ 2808312 w 2808312"/>
              <a:gd name="connsiteY2" fmla="*/ 144309 h 1728485"/>
              <a:gd name="connsiteX0" fmla="*/ 0 w 2808312"/>
              <a:gd name="connsiteY0" fmla="*/ 1728485 h 1728485"/>
              <a:gd name="connsiteX1" fmla="*/ 948494 w 2808312"/>
              <a:gd name="connsiteY1" fmla="*/ 144309 h 1728485"/>
              <a:gd name="connsiteX2" fmla="*/ 2808312 w 2808312"/>
              <a:gd name="connsiteY2" fmla="*/ 144309 h 1728485"/>
              <a:gd name="connsiteX0" fmla="*/ 0 w 2420286"/>
              <a:gd name="connsiteY0" fmla="*/ 1775067 h 1775067"/>
              <a:gd name="connsiteX1" fmla="*/ 560468 w 2420286"/>
              <a:gd name="connsiteY1" fmla="*/ 144309 h 1775067"/>
              <a:gd name="connsiteX2" fmla="*/ 2420286 w 2420286"/>
              <a:gd name="connsiteY2" fmla="*/ 144309 h 1775067"/>
              <a:gd name="connsiteX0" fmla="*/ 0 w 2420286"/>
              <a:gd name="connsiteY0" fmla="*/ 1775067 h 1775067"/>
              <a:gd name="connsiteX1" fmla="*/ 560468 w 2420286"/>
              <a:gd name="connsiteY1" fmla="*/ 144309 h 1775067"/>
              <a:gd name="connsiteX2" fmla="*/ 2420286 w 2420286"/>
              <a:gd name="connsiteY2" fmla="*/ 144309 h 1775067"/>
              <a:gd name="connsiteX0" fmla="*/ 0 w 2215494"/>
              <a:gd name="connsiteY0" fmla="*/ 1410172 h 1410172"/>
              <a:gd name="connsiteX1" fmla="*/ 355676 w 2215494"/>
              <a:gd name="connsiteY1" fmla="*/ 144309 h 1410172"/>
              <a:gd name="connsiteX2" fmla="*/ 2215494 w 2215494"/>
              <a:gd name="connsiteY2" fmla="*/ 144309 h 1410172"/>
            </a:gdLst>
            <a:ahLst/>
            <a:cxnLst>
              <a:cxn ang="0">
                <a:pos x="connsiteX0" y="connsiteY0"/>
              </a:cxn>
              <a:cxn ang="0">
                <a:pos x="connsiteX1" y="connsiteY1"/>
              </a:cxn>
              <a:cxn ang="0">
                <a:pos x="connsiteX2" y="connsiteY2"/>
              </a:cxn>
            </a:cxnLst>
            <a:rect l="l" t="t" r="r" b="b"/>
            <a:pathLst>
              <a:path w="2215494" h="1410172">
                <a:moveTo>
                  <a:pt x="0" y="1410172"/>
                </a:moveTo>
                <a:cubicBezTo>
                  <a:pt x="1275450" y="540509"/>
                  <a:pt x="-132945" y="692047"/>
                  <a:pt x="355676" y="144309"/>
                </a:cubicBezTo>
                <a:cubicBezTo>
                  <a:pt x="596212" y="-180387"/>
                  <a:pt x="1595555" y="144309"/>
                  <a:pt x="2215494" y="144309"/>
                </a:cubicBezTo>
              </a:path>
            </a:pathLst>
          </a:custGeom>
          <a:noFill/>
          <a:ln w="6350" cap="rnd">
            <a:solidFill>
              <a:schemeClr val="tx1">
                <a:lumMod val="90000"/>
                <a:lumOff val="10000"/>
              </a:schemeClr>
            </a:solidFill>
            <a:round/>
            <a:headEnd type="oval" w="lg" len="lg"/>
            <a:tailEnd type="oval" w="lg" len="lg"/>
          </a:ln>
          <a:effectLst>
            <a:outerShdw blurRad="50800" dist="50800" dir="5400000" algn="ctr" rotWithShape="0">
              <a:srgbClr val="000000">
                <a:alpha val="43137"/>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46" name="Parallelogram 4"/>
          <p:cNvSpPr/>
          <p:nvPr/>
        </p:nvSpPr>
        <p:spPr>
          <a:xfrm flipV="1">
            <a:off x="4418316" y="-2705094"/>
            <a:ext cx="1764655" cy="3030730"/>
          </a:xfrm>
          <a:custGeom>
            <a:avLst/>
            <a:gdLst>
              <a:gd name="connsiteX0" fmla="*/ 0 w 2808312"/>
              <a:gd name="connsiteY0" fmla="*/ 1584176 h 1584176"/>
              <a:gd name="connsiteX1" fmla="*/ 948494 w 2808312"/>
              <a:gd name="connsiteY1" fmla="*/ 0 h 1584176"/>
              <a:gd name="connsiteX2" fmla="*/ 2808312 w 2808312"/>
              <a:gd name="connsiteY2" fmla="*/ 0 h 1584176"/>
              <a:gd name="connsiteX3" fmla="*/ 1859818 w 2808312"/>
              <a:gd name="connsiteY3" fmla="*/ 1584176 h 1584176"/>
              <a:gd name="connsiteX4" fmla="*/ 0 w 2808312"/>
              <a:gd name="connsiteY4" fmla="*/ 1584176 h 1584176"/>
              <a:gd name="connsiteX0" fmla="*/ 1859818 w 2808312"/>
              <a:gd name="connsiteY0" fmla="*/ 1584176 h 1675616"/>
              <a:gd name="connsiteX1" fmla="*/ 0 w 2808312"/>
              <a:gd name="connsiteY1" fmla="*/ 1584176 h 1675616"/>
              <a:gd name="connsiteX2" fmla="*/ 948494 w 2808312"/>
              <a:gd name="connsiteY2" fmla="*/ 0 h 1675616"/>
              <a:gd name="connsiteX3" fmla="*/ 2808312 w 2808312"/>
              <a:gd name="connsiteY3" fmla="*/ 0 h 1675616"/>
              <a:gd name="connsiteX4" fmla="*/ 1951258 w 2808312"/>
              <a:gd name="connsiteY4" fmla="*/ 1675616 h 1675616"/>
              <a:gd name="connsiteX0" fmla="*/ 1859818 w 2808312"/>
              <a:gd name="connsiteY0" fmla="*/ 1584176 h 1584176"/>
              <a:gd name="connsiteX1" fmla="*/ 0 w 2808312"/>
              <a:gd name="connsiteY1" fmla="*/ 1584176 h 1584176"/>
              <a:gd name="connsiteX2" fmla="*/ 948494 w 2808312"/>
              <a:gd name="connsiteY2" fmla="*/ 0 h 1584176"/>
              <a:gd name="connsiteX3" fmla="*/ 2808312 w 2808312"/>
              <a:gd name="connsiteY3" fmla="*/ 0 h 1584176"/>
              <a:gd name="connsiteX0" fmla="*/ 0 w 2808312"/>
              <a:gd name="connsiteY0" fmla="*/ 1584176 h 1584176"/>
              <a:gd name="connsiteX1" fmla="*/ 948494 w 2808312"/>
              <a:gd name="connsiteY1" fmla="*/ 0 h 1584176"/>
              <a:gd name="connsiteX2" fmla="*/ 2808312 w 2808312"/>
              <a:gd name="connsiteY2" fmla="*/ 0 h 1584176"/>
              <a:gd name="connsiteX0" fmla="*/ 0 w 2808312"/>
              <a:gd name="connsiteY0" fmla="*/ 1728485 h 1728485"/>
              <a:gd name="connsiteX1" fmla="*/ 948494 w 2808312"/>
              <a:gd name="connsiteY1" fmla="*/ 144309 h 1728485"/>
              <a:gd name="connsiteX2" fmla="*/ 2808312 w 2808312"/>
              <a:gd name="connsiteY2" fmla="*/ 144309 h 1728485"/>
              <a:gd name="connsiteX0" fmla="*/ 0 w 2808312"/>
              <a:gd name="connsiteY0" fmla="*/ 1584176 h 1584176"/>
              <a:gd name="connsiteX1" fmla="*/ 711368 w 2808312"/>
              <a:gd name="connsiteY1" fmla="*/ 517891 h 1584176"/>
              <a:gd name="connsiteX2" fmla="*/ 2808312 w 2808312"/>
              <a:gd name="connsiteY2" fmla="*/ 0 h 1584176"/>
              <a:gd name="connsiteX0" fmla="*/ 0 w 2808312"/>
              <a:gd name="connsiteY0" fmla="*/ 1584176 h 1584176"/>
              <a:gd name="connsiteX1" fmla="*/ 711368 w 2808312"/>
              <a:gd name="connsiteY1" fmla="*/ 517891 h 1584176"/>
              <a:gd name="connsiteX2" fmla="*/ 1739600 w 2808312"/>
              <a:gd name="connsiteY2" fmla="*/ 130096 h 1584176"/>
              <a:gd name="connsiteX3" fmla="*/ 2808312 w 2808312"/>
              <a:gd name="connsiteY3" fmla="*/ 0 h 1584176"/>
              <a:gd name="connsiteX0" fmla="*/ 0 w 2808312"/>
              <a:gd name="connsiteY0" fmla="*/ 1584176 h 1584176"/>
              <a:gd name="connsiteX1" fmla="*/ 711368 w 2808312"/>
              <a:gd name="connsiteY1" fmla="*/ 517891 h 1584176"/>
              <a:gd name="connsiteX2" fmla="*/ 1881876 w 2808312"/>
              <a:gd name="connsiteY2" fmla="*/ 309366 h 1584176"/>
              <a:gd name="connsiteX3" fmla="*/ 2808312 w 2808312"/>
              <a:gd name="connsiteY3" fmla="*/ 0 h 1584176"/>
              <a:gd name="connsiteX0" fmla="*/ 0 w 2023260"/>
              <a:gd name="connsiteY0" fmla="*/ 1872999 h 1872999"/>
              <a:gd name="connsiteX1" fmla="*/ 711368 w 2023260"/>
              <a:gd name="connsiteY1" fmla="*/ 806714 h 1872999"/>
              <a:gd name="connsiteX2" fmla="*/ 1881876 w 2023260"/>
              <a:gd name="connsiteY2" fmla="*/ 598189 h 1872999"/>
              <a:gd name="connsiteX3" fmla="*/ 1978369 w 2023260"/>
              <a:gd name="connsiteY3" fmla="*/ 0 h 1872999"/>
              <a:gd name="connsiteX0" fmla="*/ 0 w 2023260"/>
              <a:gd name="connsiteY0" fmla="*/ 1872999 h 1872999"/>
              <a:gd name="connsiteX1" fmla="*/ 711368 w 2023260"/>
              <a:gd name="connsiteY1" fmla="*/ 806714 h 1872999"/>
              <a:gd name="connsiteX2" fmla="*/ 1881876 w 2023260"/>
              <a:gd name="connsiteY2" fmla="*/ 598189 h 1872999"/>
              <a:gd name="connsiteX3" fmla="*/ 1978369 w 2023260"/>
              <a:gd name="connsiteY3" fmla="*/ 0 h 1872999"/>
              <a:gd name="connsiteX0" fmla="*/ 0 w 2069674"/>
              <a:gd name="connsiteY0" fmla="*/ 1872999 h 1872999"/>
              <a:gd name="connsiteX1" fmla="*/ 711368 w 2069674"/>
              <a:gd name="connsiteY1" fmla="*/ 806714 h 1872999"/>
              <a:gd name="connsiteX2" fmla="*/ 1881876 w 2069674"/>
              <a:gd name="connsiteY2" fmla="*/ 598189 h 1872999"/>
              <a:gd name="connsiteX3" fmla="*/ 1978369 w 2069674"/>
              <a:gd name="connsiteY3" fmla="*/ 0 h 1872999"/>
              <a:gd name="connsiteX0" fmla="*/ 0 w 1980086"/>
              <a:gd name="connsiteY0" fmla="*/ 1872999 h 1872999"/>
              <a:gd name="connsiteX1" fmla="*/ 711368 w 1980086"/>
              <a:gd name="connsiteY1" fmla="*/ 806714 h 1872999"/>
              <a:gd name="connsiteX2" fmla="*/ 1621037 w 1980086"/>
              <a:gd name="connsiteY2" fmla="*/ 639272 h 1872999"/>
              <a:gd name="connsiteX3" fmla="*/ 1978369 w 1980086"/>
              <a:gd name="connsiteY3" fmla="*/ 0 h 1872999"/>
              <a:gd name="connsiteX0" fmla="*/ 0 w 1978701"/>
              <a:gd name="connsiteY0" fmla="*/ 1872999 h 1872999"/>
              <a:gd name="connsiteX1" fmla="*/ 711368 w 1978701"/>
              <a:gd name="connsiteY1" fmla="*/ 806714 h 1872999"/>
              <a:gd name="connsiteX2" fmla="*/ 1449861 w 1978701"/>
              <a:gd name="connsiteY2" fmla="*/ 639272 h 1872999"/>
              <a:gd name="connsiteX3" fmla="*/ 1978369 w 1978701"/>
              <a:gd name="connsiteY3" fmla="*/ 0 h 1872999"/>
              <a:gd name="connsiteX0" fmla="*/ 0 w 1978701"/>
              <a:gd name="connsiteY0" fmla="*/ 1872999 h 1872999"/>
              <a:gd name="connsiteX1" fmla="*/ 711368 w 1978701"/>
              <a:gd name="connsiteY1" fmla="*/ 1007563 h 1872999"/>
              <a:gd name="connsiteX2" fmla="*/ 1449861 w 1978701"/>
              <a:gd name="connsiteY2" fmla="*/ 639272 h 1872999"/>
              <a:gd name="connsiteX3" fmla="*/ 1978369 w 1978701"/>
              <a:gd name="connsiteY3" fmla="*/ 0 h 1872999"/>
              <a:gd name="connsiteX0" fmla="*/ 0 w 2010262"/>
              <a:gd name="connsiteY0" fmla="*/ 2344512 h 2344512"/>
              <a:gd name="connsiteX1" fmla="*/ 742929 w 2010262"/>
              <a:gd name="connsiteY1" fmla="*/ 1007563 h 2344512"/>
              <a:gd name="connsiteX2" fmla="*/ 1481422 w 2010262"/>
              <a:gd name="connsiteY2" fmla="*/ 639272 h 2344512"/>
              <a:gd name="connsiteX3" fmla="*/ 2009930 w 2010262"/>
              <a:gd name="connsiteY3" fmla="*/ 0 h 2344512"/>
              <a:gd name="connsiteX0" fmla="*/ 0 w 2010262"/>
              <a:gd name="connsiteY0" fmla="*/ 2344512 h 2344512"/>
              <a:gd name="connsiteX1" fmla="*/ 742929 w 2010262"/>
              <a:gd name="connsiteY1" fmla="*/ 1007563 h 2344512"/>
              <a:gd name="connsiteX2" fmla="*/ 1481422 w 2010262"/>
              <a:gd name="connsiteY2" fmla="*/ 639272 h 2344512"/>
              <a:gd name="connsiteX3" fmla="*/ 2009930 w 2010262"/>
              <a:gd name="connsiteY3" fmla="*/ 0 h 2344512"/>
            </a:gdLst>
            <a:ahLst/>
            <a:cxnLst>
              <a:cxn ang="0">
                <a:pos x="connsiteX0" y="connsiteY0"/>
              </a:cxn>
              <a:cxn ang="0">
                <a:pos x="connsiteX1" y="connsiteY1"/>
              </a:cxn>
              <a:cxn ang="0">
                <a:pos x="connsiteX2" y="connsiteY2"/>
              </a:cxn>
              <a:cxn ang="0">
                <a:pos x="connsiteX3" y="connsiteY3"/>
              </a:cxn>
            </a:cxnLst>
            <a:rect l="l" t="t" r="r" b="b"/>
            <a:pathLst>
              <a:path w="2010262" h="2344512">
                <a:moveTo>
                  <a:pt x="0" y="2344512"/>
                </a:moveTo>
                <a:cubicBezTo>
                  <a:pt x="552738" y="1817625"/>
                  <a:pt x="399840" y="1356144"/>
                  <a:pt x="742929" y="1007563"/>
                </a:cubicBezTo>
                <a:cubicBezTo>
                  <a:pt x="1032862" y="765216"/>
                  <a:pt x="1131931" y="725587"/>
                  <a:pt x="1481422" y="639272"/>
                </a:cubicBezTo>
                <a:cubicBezTo>
                  <a:pt x="1830913" y="552957"/>
                  <a:pt x="2019289" y="329803"/>
                  <a:pt x="2009930" y="0"/>
                </a:cubicBezTo>
              </a:path>
            </a:pathLst>
          </a:custGeom>
          <a:noFill/>
          <a:ln w="6350" cap="rnd">
            <a:solidFill>
              <a:schemeClr val="tx1">
                <a:lumMod val="90000"/>
                <a:lumOff val="10000"/>
              </a:schemeClr>
            </a:solidFill>
            <a:round/>
            <a:headEnd type="oval" w="lg" len="lg"/>
            <a:tailEnd type="oval" w="lg" len="lg"/>
          </a:ln>
          <a:effectLst>
            <a:outerShdw blurRad="50800" dist="50800" dir="5400000" algn="ctr" rotWithShape="0">
              <a:srgbClr val="000000">
                <a:alpha val="43137"/>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47" name="Parallelogram 4"/>
          <p:cNvSpPr/>
          <p:nvPr/>
        </p:nvSpPr>
        <p:spPr>
          <a:xfrm flipH="1" flipV="1">
            <a:off x="6440139" y="-1959186"/>
            <a:ext cx="1201441" cy="2296535"/>
          </a:xfrm>
          <a:custGeom>
            <a:avLst/>
            <a:gdLst>
              <a:gd name="connsiteX0" fmla="*/ 0 w 2808312"/>
              <a:gd name="connsiteY0" fmla="*/ 1584176 h 1584176"/>
              <a:gd name="connsiteX1" fmla="*/ 948494 w 2808312"/>
              <a:gd name="connsiteY1" fmla="*/ 0 h 1584176"/>
              <a:gd name="connsiteX2" fmla="*/ 2808312 w 2808312"/>
              <a:gd name="connsiteY2" fmla="*/ 0 h 1584176"/>
              <a:gd name="connsiteX3" fmla="*/ 1859818 w 2808312"/>
              <a:gd name="connsiteY3" fmla="*/ 1584176 h 1584176"/>
              <a:gd name="connsiteX4" fmla="*/ 0 w 2808312"/>
              <a:gd name="connsiteY4" fmla="*/ 1584176 h 1584176"/>
              <a:gd name="connsiteX0" fmla="*/ 1859818 w 2808312"/>
              <a:gd name="connsiteY0" fmla="*/ 1584176 h 1675616"/>
              <a:gd name="connsiteX1" fmla="*/ 0 w 2808312"/>
              <a:gd name="connsiteY1" fmla="*/ 1584176 h 1675616"/>
              <a:gd name="connsiteX2" fmla="*/ 948494 w 2808312"/>
              <a:gd name="connsiteY2" fmla="*/ 0 h 1675616"/>
              <a:gd name="connsiteX3" fmla="*/ 2808312 w 2808312"/>
              <a:gd name="connsiteY3" fmla="*/ 0 h 1675616"/>
              <a:gd name="connsiteX4" fmla="*/ 1951258 w 2808312"/>
              <a:gd name="connsiteY4" fmla="*/ 1675616 h 1675616"/>
              <a:gd name="connsiteX0" fmla="*/ 1859818 w 2808312"/>
              <a:gd name="connsiteY0" fmla="*/ 1584176 h 1584176"/>
              <a:gd name="connsiteX1" fmla="*/ 0 w 2808312"/>
              <a:gd name="connsiteY1" fmla="*/ 1584176 h 1584176"/>
              <a:gd name="connsiteX2" fmla="*/ 948494 w 2808312"/>
              <a:gd name="connsiteY2" fmla="*/ 0 h 1584176"/>
              <a:gd name="connsiteX3" fmla="*/ 2808312 w 2808312"/>
              <a:gd name="connsiteY3" fmla="*/ 0 h 1584176"/>
              <a:gd name="connsiteX0" fmla="*/ 0 w 2808312"/>
              <a:gd name="connsiteY0" fmla="*/ 1584176 h 1584176"/>
              <a:gd name="connsiteX1" fmla="*/ 948494 w 2808312"/>
              <a:gd name="connsiteY1" fmla="*/ 0 h 1584176"/>
              <a:gd name="connsiteX2" fmla="*/ 2808312 w 2808312"/>
              <a:gd name="connsiteY2" fmla="*/ 0 h 1584176"/>
              <a:gd name="connsiteX0" fmla="*/ 0 w 2808312"/>
              <a:gd name="connsiteY0" fmla="*/ 1728485 h 1728485"/>
              <a:gd name="connsiteX1" fmla="*/ 948494 w 2808312"/>
              <a:gd name="connsiteY1" fmla="*/ 144309 h 1728485"/>
              <a:gd name="connsiteX2" fmla="*/ 2808312 w 2808312"/>
              <a:gd name="connsiteY2" fmla="*/ 144309 h 1728485"/>
              <a:gd name="connsiteX0" fmla="*/ 0 w 2808312"/>
              <a:gd name="connsiteY0" fmla="*/ 1584176 h 1584176"/>
              <a:gd name="connsiteX1" fmla="*/ 711368 w 2808312"/>
              <a:gd name="connsiteY1" fmla="*/ 517891 h 1584176"/>
              <a:gd name="connsiteX2" fmla="*/ 2808312 w 2808312"/>
              <a:gd name="connsiteY2" fmla="*/ 0 h 1584176"/>
              <a:gd name="connsiteX0" fmla="*/ 0 w 2808312"/>
              <a:gd name="connsiteY0" fmla="*/ 1584176 h 1584176"/>
              <a:gd name="connsiteX1" fmla="*/ 711368 w 2808312"/>
              <a:gd name="connsiteY1" fmla="*/ 517891 h 1584176"/>
              <a:gd name="connsiteX2" fmla="*/ 1739600 w 2808312"/>
              <a:gd name="connsiteY2" fmla="*/ 130096 h 1584176"/>
              <a:gd name="connsiteX3" fmla="*/ 2808312 w 2808312"/>
              <a:gd name="connsiteY3" fmla="*/ 0 h 1584176"/>
              <a:gd name="connsiteX0" fmla="*/ 0 w 2808312"/>
              <a:gd name="connsiteY0" fmla="*/ 1584176 h 1584176"/>
              <a:gd name="connsiteX1" fmla="*/ 711368 w 2808312"/>
              <a:gd name="connsiteY1" fmla="*/ 517891 h 1584176"/>
              <a:gd name="connsiteX2" fmla="*/ 1881876 w 2808312"/>
              <a:gd name="connsiteY2" fmla="*/ 309366 h 1584176"/>
              <a:gd name="connsiteX3" fmla="*/ 2808312 w 2808312"/>
              <a:gd name="connsiteY3" fmla="*/ 0 h 1584176"/>
              <a:gd name="connsiteX0" fmla="*/ 0 w 2023260"/>
              <a:gd name="connsiteY0" fmla="*/ 1872999 h 1872999"/>
              <a:gd name="connsiteX1" fmla="*/ 711368 w 2023260"/>
              <a:gd name="connsiteY1" fmla="*/ 806714 h 1872999"/>
              <a:gd name="connsiteX2" fmla="*/ 1881876 w 2023260"/>
              <a:gd name="connsiteY2" fmla="*/ 598189 h 1872999"/>
              <a:gd name="connsiteX3" fmla="*/ 1978369 w 2023260"/>
              <a:gd name="connsiteY3" fmla="*/ 0 h 1872999"/>
              <a:gd name="connsiteX0" fmla="*/ 0 w 2023260"/>
              <a:gd name="connsiteY0" fmla="*/ 1872999 h 1872999"/>
              <a:gd name="connsiteX1" fmla="*/ 711368 w 2023260"/>
              <a:gd name="connsiteY1" fmla="*/ 806714 h 1872999"/>
              <a:gd name="connsiteX2" fmla="*/ 1881876 w 2023260"/>
              <a:gd name="connsiteY2" fmla="*/ 598189 h 1872999"/>
              <a:gd name="connsiteX3" fmla="*/ 1978369 w 2023260"/>
              <a:gd name="connsiteY3" fmla="*/ 0 h 1872999"/>
              <a:gd name="connsiteX0" fmla="*/ 0 w 2069674"/>
              <a:gd name="connsiteY0" fmla="*/ 1872999 h 1872999"/>
              <a:gd name="connsiteX1" fmla="*/ 711368 w 2069674"/>
              <a:gd name="connsiteY1" fmla="*/ 806714 h 1872999"/>
              <a:gd name="connsiteX2" fmla="*/ 1881876 w 2069674"/>
              <a:gd name="connsiteY2" fmla="*/ 598189 h 1872999"/>
              <a:gd name="connsiteX3" fmla="*/ 1978369 w 2069674"/>
              <a:gd name="connsiteY3" fmla="*/ 0 h 1872999"/>
              <a:gd name="connsiteX0" fmla="*/ 0 w 1980086"/>
              <a:gd name="connsiteY0" fmla="*/ 1872999 h 1872999"/>
              <a:gd name="connsiteX1" fmla="*/ 711368 w 1980086"/>
              <a:gd name="connsiteY1" fmla="*/ 806714 h 1872999"/>
              <a:gd name="connsiteX2" fmla="*/ 1621037 w 1980086"/>
              <a:gd name="connsiteY2" fmla="*/ 639272 h 1872999"/>
              <a:gd name="connsiteX3" fmla="*/ 1978369 w 1980086"/>
              <a:gd name="connsiteY3" fmla="*/ 0 h 1872999"/>
              <a:gd name="connsiteX0" fmla="*/ 0 w 1978701"/>
              <a:gd name="connsiteY0" fmla="*/ 1872999 h 1872999"/>
              <a:gd name="connsiteX1" fmla="*/ 711368 w 1978701"/>
              <a:gd name="connsiteY1" fmla="*/ 806714 h 1872999"/>
              <a:gd name="connsiteX2" fmla="*/ 1449861 w 1978701"/>
              <a:gd name="connsiteY2" fmla="*/ 639272 h 1872999"/>
              <a:gd name="connsiteX3" fmla="*/ 1978369 w 1978701"/>
              <a:gd name="connsiteY3" fmla="*/ 0 h 1872999"/>
              <a:gd name="connsiteX0" fmla="*/ 0 w 1978701"/>
              <a:gd name="connsiteY0" fmla="*/ 1872999 h 1872999"/>
              <a:gd name="connsiteX1" fmla="*/ 711368 w 1978701"/>
              <a:gd name="connsiteY1" fmla="*/ 1007563 h 1872999"/>
              <a:gd name="connsiteX2" fmla="*/ 1449861 w 1978701"/>
              <a:gd name="connsiteY2" fmla="*/ 639272 h 1872999"/>
              <a:gd name="connsiteX3" fmla="*/ 1978369 w 1978701"/>
              <a:gd name="connsiteY3" fmla="*/ 0 h 1872999"/>
              <a:gd name="connsiteX0" fmla="*/ 178997 w 1368659"/>
              <a:gd name="connsiteY0" fmla="*/ 1776553 h 1776553"/>
              <a:gd name="connsiteX1" fmla="*/ 101326 w 1368659"/>
              <a:gd name="connsiteY1" fmla="*/ 1007563 h 1776553"/>
              <a:gd name="connsiteX2" fmla="*/ 839819 w 1368659"/>
              <a:gd name="connsiteY2" fmla="*/ 639272 h 1776553"/>
              <a:gd name="connsiteX3" fmla="*/ 1368327 w 1368659"/>
              <a:gd name="connsiteY3" fmla="*/ 0 h 1776553"/>
            </a:gdLst>
            <a:ahLst/>
            <a:cxnLst>
              <a:cxn ang="0">
                <a:pos x="connsiteX0" y="connsiteY0"/>
              </a:cxn>
              <a:cxn ang="0">
                <a:pos x="connsiteX1" y="connsiteY1"/>
              </a:cxn>
              <a:cxn ang="0">
                <a:pos x="connsiteX2" y="connsiteY2"/>
              </a:cxn>
              <a:cxn ang="0">
                <a:pos x="connsiteX3" y="connsiteY3"/>
              </a:cxn>
            </a:cxnLst>
            <a:rect l="l" t="t" r="r" b="b"/>
            <a:pathLst>
              <a:path w="1368659" h="1776553">
                <a:moveTo>
                  <a:pt x="178997" y="1776553"/>
                </a:moveTo>
                <a:cubicBezTo>
                  <a:pt x="416120" y="1421125"/>
                  <a:pt x="-241763" y="1356144"/>
                  <a:pt x="101326" y="1007563"/>
                </a:cubicBezTo>
                <a:cubicBezTo>
                  <a:pt x="391259" y="765216"/>
                  <a:pt x="490328" y="725587"/>
                  <a:pt x="839819" y="639272"/>
                </a:cubicBezTo>
                <a:cubicBezTo>
                  <a:pt x="1189310" y="552957"/>
                  <a:pt x="1377686" y="329803"/>
                  <a:pt x="1368327" y="0"/>
                </a:cubicBezTo>
              </a:path>
            </a:pathLst>
          </a:custGeom>
          <a:noFill/>
          <a:ln w="6350" cap="rnd">
            <a:solidFill>
              <a:schemeClr val="tx1">
                <a:lumMod val="90000"/>
                <a:lumOff val="10000"/>
              </a:schemeClr>
            </a:solidFill>
            <a:round/>
            <a:headEnd type="oval" w="lg" len="lg"/>
            <a:tailEnd type="oval" w="lg" len="lg"/>
          </a:ln>
          <a:effectLst>
            <a:outerShdw blurRad="50800" dist="50800" dir="5400000" algn="ctr" rotWithShape="0">
              <a:srgbClr val="000000">
                <a:alpha val="43137"/>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48" name="Parallelogram 4"/>
          <p:cNvSpPr/>
          <p:nvPr/>
        </p:nvSpPr>
        <p:spPr>
          <a:xfrm flipH="1" flipV="1">
            <a:off x="6864431" y="-2178210"/>
            <a:ext cx="3055851" cy="2609297"/>
          </a:xfrm>
          <a:custGeom>
            <a:avLst/>
            <a:gdLst>
              <a:gd name="connsiteX0" fmla="*/ 0 w 2808312"/>
              <a:gd name="connsiteY0" fmla="*/ 1584176 h 1584176"/>
              <a:gd name="connsiteX1" fmla="*/ 948494 w 2808312"/>
              <a:gd name="connsiteY1" fmla="*/ 0 h 1584176"/>
              <a:gd name="connsiteX2" fmla="*/ 2808312 w 2808312"/>
              <a:gd name="connsiteY2" fmla="*/ 0 h 1584176"/>
              <a:gd name="connsiteX3" fmla="*/ 1859818 w 2808312"/>
              <a:gd name="connsiteY3" fmla="*/ 1584176 h 1584176"/>
              <a:gd name="connsiteX4" fmla="*/ 0 w 2808312"/>
              <a:gd name="connsiteY4" fmla="*/ 1584176 h 1584176"/>
              <a:gd name="connsiteX0" fmla="*/ 1859818 w 2808312"/>
              <a:gd name="connsiteY0" fmla="*/ 1584176 h 1675616"/>
              <a:gd name="connsiteX1" fmla="*/ 0 w 2808312"/>
              <a:gd name="connsiteY1" fmla="*/ 1584176 h 1675616"/>
              <a:gd name="connsiteX2" fmla="*/ 948494 w 2808312"/>
              <a:gd name="connsiteY2" fmla="*/ 0 h 1675616"/>
              <a:gd name="connsiteX3" fmla="*/ 2808312 w 2808312"/>
              <a:gd name="connsiteY3" fmla="*/ 0 h 1675616"/>
              <a:gd name="connsiteX4" fmla="*/ 1951258 w 2808312"/>
              <a:gd name="connsiteY4" fmla="*/ 1675616 h 1675616"/>
              <a:gd name="connsiteX0" fmla="*/ 1859818 w 2808312"/>
              <a:gd name="connsiteY0" fmla="*/ 1584176 h 1584176"/>
              <a:gd name="connsiteX1" fmla="*/ 0 w 2808312"/>
              <a:gd name="connsiteY1" fmla="*/ 1584176 h 1584176"/>
              <a:gd name="connsiteX2" fmla="*/ 948494 w 2808312"/>
              <a:gd name="connsiteY2" fmla="*/ 0 h 1584176"/>
              <a:gd name="connsiteX3" fmla="*/ 2808312 w 2808312"/>
              <a:gd name="connsiteY3" fmla="*/ 0 h 1584176"/>
              <a:gd name="connsiteX0" fmla="*/ 0 w 2808312"/>
              <a:gd name="connsiteY0" fmla="*/ 1584176 h 1584176"/>
              <a:gd name="connsiteX1" fmla="*/ 948494 w 2808312"/>
              <a:gd name="connsiteY1" fmla="*/ 0 h 1584176"/>
              <a:gd name="connsiteX2" fmla="*/ 2808312 w 2808312"/>
              <a:gd name="connsiteY2" fmla="*/ 0 h 1584176"/>
              <a:gd name="connsiteX0" fmla="*/ 0 w 2808312"/>
              <a:gd name="connsiteY0" fmla="*/ 1728485 h 1728485"/>
              <a:gd name="connsiteX1" fmla="*/ 948494 w 2808312"/>
              <a:gd name="connsiteY1" fmla="*/ 144309 h 1728485"/>
              <a:gd name="connsiteX2" fmla="*/ 2808312 w 2808312"/>
              <a:gd name="connsiteY2" fmla="*/ 144309 h 1728485"/>
              <a:gd name="connsiteX0" fmla="*/ 0 w 2808312"/>
              <a:gd name="connsiteY0" fmla="*/ 1728485 h 1728485"/>
              <a:gd name="connsiteX1" fmla="*/ 948494 w 2808312"/>
              <a:gd name="connsiteY1" fmla="*/ 144309 h 1728485"/>
              <a:gd name="connsiteX2" fmla="*/ 2808312 w 2808312"/>
              <a:gd name="connsiteY2" fmla="*/ 144309 h 1728485"/>
              <a:gd name="connsiteX0" fmla="*/ 0 w 2614299"/>
              <a:gd name="connsiteY0" fmla="*/ 1992452 h 1992452"/>
              <a:gd name="connsiteX1" fmla="*/ 754481 w 2614299"/>
              <a:gd name="connsiteY1" fmla="*/ 144309 h 1992452"/>
              <a:gd name="connsiteX2" fmla="*/ 2614299 w 2614299"/>
              <a:gd name="connsiteY2" fmla="*/ 144309 h 1992452"/>
              <a:gd name="connsiteX0" fmla="*/ 0 w 2614299"/>
              <a:gd name="connsiteY0" fmla="*/ 1992452 h 1992452"/>
              <a:gd name="connsiteX1" fmla="*/ 754481 w 2614299"/>
              <a:gd name="connsiteY1" fmla="*/ 144309 h 1992452"/>
              <a:gd name="connsiteX2" fmla="*/ 2614299 w 2614299"/>
              <a:gd name="connsiteY2" fmla="*/ 144309 h 1992452"/>
              <a:gd name="connsiteX0" fmla="*/ 0 w 2366393"/>
              <a:gd name="connsiteY0" fmla="*/ 1976925 h 1976925"/>
              <a:gd name="connsiteX1" fmla="*/ 506575 w 2366393"/>
              <a:gd name="connsiteY1" fmla="*/ 144309 h 1976925"/>
              <a:gd name="connsiteX2" fmla="*/ 2366393 w 2366393"/>
              <a:gd name="connsiteY2" fmla="*/ 144309 h 1976925"/>
              <a:gd name="connsiteX0" fmla="*/ 0 w 2366393"/>
              <a:gd name="connsiteY0" fmla="*/ 2147727 h 2147727"/>
              <a:gd name="connsiteX1" fmla="*/ 506575 w 2366393"/>
              <a:gd name="connsiteY1" fmla="*/ 144309 h 2147727"/>
              <a:gd name="connsiteX2" fmla="*/ 2366393 w 2366393"/>
              <a:gd name="connsiteY2" fmla="*/ 144309 h 2147727"/>
              <a:gd name="connsiteX0" fmla="*/ 0 w 2377685"/>
              <a:gd name="connsiteY0" fmla="*/ 1562120 h 1562120"/>
              <a:gd name="connsiteX1" fmla="*/ 517867 w 2377685"/>
              <a:gd name="connsiteY1" fmla="*/ 144309 h 1562120"/>
              <a:gd name="connsiteX2" fmla="*/ 2377685 w 2377685"/>
              <a:gd name="connsiteY2" fmla="*/ 144309 h 1562120"/>
              <a:gd name="connsiteX0" fmla="*/ 0 w 2377685"/>
              <a:gd name="connsiteY0" fmla="*/ 1462374 h 1462374"/>
              <a:gd name="connsiteX1" fmla="*/ 946953 w 2377685"/>
              <a:gd name="connsiteY1" fmla="*/ 199098 h 1462374"/>
              <a:gd name="connsiteX2" fmla="*/ 2377685 w 2377685"/>
              <a:gd name="connsiteY2" fmla="*/ 44563 h 1462374"/>
            </a:gdLst>
            <a:ahLst/>
            <a:cxnLst>
              <a:cxn ang="0">
                <a:pos x="connsiteX0" y="connsiteY0"/>
              </a:cxn>
              <a:cxn ang="0">
                <a:pos x="connsiteX1" y="connsiteY1"/>
              </a:cxn>
              <a:cxn ang="0">
                <a:pos x="connsiteX2" y="connsiteY2"/>
              </a:cxn>
            </a:cxnLst>
            <a:rect l="l" t="t" r="r" b="b"/>
            <a:pathLst>
              <a:path w="2377685" h="1462374">
                <a:moveTo>
                  <a:pt x="0" y="1462374"/>
                </a:moveTo>
                <a:cubicBezTo>
                  <a:pt x="1307786" y="631530"/>
                  <a:pt x="436775" y="727157"/>
                  <a:pt x="946953" y="199098"/>
                </a:cubicBezTo>
                <a:cubicBezTo>
                  <a:pt x="1187489" y="-125598"/>
                  <a:pt x="1757746" y="44563"/>
                  <a:pt x="2377685" y="44563"/>
                </a:cubicBezTo>
              </a:path>
            </a:pathLst>
          </a:custGeom>
          <a:noFill/>
          <a:ln w="6350" cap="rnd">
            <a:solidFill>
              <a:schemeClr val="tx1">
                <a:lumMod val="90000"/>
                <a:lumOff val="10000"/>
              </a:schemeClr>
            </a:solidFill>
            <a:round/>
            <a:headEnd type="oval" w="lg" len="lg"/>
            <a:tailEnd type="oval" w="lg" len="lg"/>
          </a:ln>
          <a:effectLst>
            <a:outerShdw blurRad="50800" dist="50800" dir="5400000" algn="ctr" rotWithShape="0">
              <a:srgbClr val="000000">
                <a:alpha val="43137"/>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1" name="TextBox 20">
            <a:extLst>
              <a:ext uri="{FF2B5EF4-FFF2-40B4-BE49-F238E27FC236}">
                <a16:creationId xmlns:a16="http://schemas.microsoft.com/office/drawing/2014/main" id="{29C5F2BA-5A06-4190-9B2E-28EE2009F2ED}"/>
              </a:ext>
            </a:extLst>
          </p:cNvPr>
          <p:cNvSpPr txBox="1"/>
          <p:nvPr/>
        </p:nvSpPr>
        <p:spPr>
          <a:xfrm>
            <a:off x="8295893" y="283832"/>
            <a:ext cx="3554705" cy="830997"/>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4800" i="0" u="none" strike="noStrike" kern="1200" normalizeH="0" noProof="0" dirty="0">
                <a:ln w="0"/>
                <a:effectLst>
                  <a:outerShdw blurRad="38100" dist="19050" dir="2700000" algn="tl" rotWithShape="0">
                    <a:schemeClr val="dk1">
                      <a:alpha val="40000"/>
                    </a:schemeClr>
                  </a:outerShdw>
                </a:effectLst>
                <a:uLnTx/>
                <a:uFillTx/>
                <a:latin typeface="Arial" panose="020B0604020202020204" pitchFamily="34" charset="0"/>
                <a:cs typeface="B Titr" panose="00000700000000000000" pitchFamily="2" charset="-78"/>
              </a:rPr>
              <a:t>شرایط تیمّم</a:t>
            </a:r>
            <a:endParaRPr kumimoji="0" lang="en-US" sz="4800" i="0" u="none" strike="noStrike" kern="1200" normalizeH="0" noProof="0" dirty="0">
              <a:ln w="0"/>
              <a:effectLst>
                <a:outerShdw blurRad="38100" dist="19050" dir="2700000" algn="tl" rotWithShape="0">
                  <a:schemeClr val="dk1">
                    <a:alpha val="40000"/>
                  </a:schemeClr>
                </a:outerShdw>
              </a:effectLst>
              <a:uLnTx/>
              <a:uFillTx/>
              <a:latin typeface="Arial" panose="020B0604020202020204" pitchFamily="34" charset="0"/>
              <a:cs typeface="B Titr" panose="00000700000000000000" pitchFamily="2" charset="-78"/>
            </a:endParaRPr>
          </a:p>
        </p:txBody>
      </p:sp>
      <p:sp>
        <p:nvSpPr>
          <p:cNvPr id="3" name="Oval 2">
            <a:extLst>
              <a:ext uri="{FF2B5EF4-FFF2-40B4-BE49-F238E27FC236}">
                <a16:creationId xmlns:a16="http://schemas.microsoft.com/office/drawing/2014/main" id="{3D6015A3-1125-2CD4-745C-8016B2FF60BB}"/>
              </a:ext>
            </a:extLst>
          </p:cNvPr>
          <p:cNvSpPr/>
          <p:nvPr/>
        </p:nvSpPr>
        <p:spPr>
          <a:xfrm>
            <a:off x="3743713" y="5579926"/>
            <a:ext cx="643169" cy="64316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1828800"/>
            <a:r>
              <a:rPr lang="fa-IR" sz="2800" dirty="0">
                <a:solidFill>
                  <a:srgbClr val="FFFFFF"/>
                </a:solidFill>
                <a:latin typeface="Arial" panose="020B0604020202020204" pitchFamily="34" charset="0"/>
                <a:cs typeface="B Titr" panose="00000700000000000000" pitchFamily="2" charset="-78"/>
              </a:rPr>
              <a:t>3</a:t>
            </a:r>
            <a:endParaRPr lang="en-US" sz="2800" dirty="0">
              <a:solidFill>
                <a:srgbClr val="FFFFFF"/>
              </a:solidFill>
              <a:latin typeface="Arial" panose="020B0604020202020204" pitchFamily="34" charset="0"/>
              <a:cs typeface="B Titr" panose="00000700000000000000" pitchFamily="2" charset="-78"/>
            </a:endParaRPr>
          </a:p>
        </p:txBody>
      </p:sp>
      <p:sp>
        <p:nvSpPr>
          <p:cNvPr id="4" name="Oval 3">
            <a:extLst>
              <a:ext uri="{FF2B5EF4-FFF2-40B4-BE49-F238E27FC236}">
                <a16:creationId xmlns:a16="http://schemas.microsoft.com/office/drawing/2014/main" id="{3C8B2F53-6A00-DB2E-7EE3-06812C7FB97B}"/>
              </a:ext>
            </a:extLst>
          </p:cNvPr>
          <p:cNvSpPr/>
          <p:nvPr/>
        </p:nvSpPr>
        <p:spPr>
          <a:xfrm>
            <a:off x="1676832" y="4297747"/>
            <a:ext cx="643169" cy="64316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1828800"/>
            <a:r>
              <a:rPr lang="fa-IR" sz="2800" dirty="0">
                <a:solidFill>
                  <a:srgbClr val="FFFFFF"/>
                </a:solidFill>
                <a:latin typeface="Arial" panose="020B0604020202020204" pitchFamily="34" charset="0"/>
                <a:cs typeface="B Titr" panose="00000700000000000000" pitchFamily="2" charset="-78"/>
              </a:rPr>
              <a:t>4</a:t>
            </a:r>
            <a:endParaRPr lang="en-US" sz="2800" dirty="0">
              <a:solidFill>
                <a:srgbClr val="FFFFFF"/>
              </a:solidFill>
              <a:latin typeface="Arial" panose="020B0604020202020204" pitchFamily="34" charset="0"/>
              <a:cs typeface="B Titr" panose="00000700000000000000" pitchFamily="2" charset="-78"/>
            </a:endParaRPr>
          </a:p>
        </p:txBody>
      </p:sp>
    </p:spTree>
    <p:extLst>
      <p:ext uri="{BB962C8B-B14F-4D97-AF65-F5344CB8AC3E}">
        <p14:creationId xmlns:p14="http://schemas.microsoft.com/office/powerpoint/2010/main" val="1594211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up)">
                                      <p:cBhvr>
                                        <p:cTn id="13" dur="500"/>
                                        <p:tgtEl>
                                          <p:spTgt spid="24"/>
                                        </p:tgtEl>
                                      </p:cBhvr>
                                    </p:animEffect>
                                  </p:childTnLst>
                                </p:cTn>
                              </p:par>
                              <p:par>
                                <p:cTn id="14" presetID="49" presetClass="entr" presetSubtype="0" decel="100000"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 calcmode="lin" valueType="num">
                                      <p:cBhvr>
                                        <p:cTn id="18" dur="500" fill="hold"/>
                                        <p:tgtEl>
                                          <p:spTgt spid="44"/>
                                        </p:tgtEl>
                                        <p:attrNameLst>
                                          <p:attrName>style.rotation</p:attrName>
                                        </p:attrNameLst>
                                      </p:cBhvr>
                                      <p:tavLst>
                                        <p:tav tm="0">
                                          <p:val>
                                            <p:fltVal val="360"/>
                                          </p:val>
                                        </p:tav>
                                        <p:tav tm="100000">
                                          <p:val>
                                            <p:fltVal val="0"/>
                                          </p:val>
                                        </p:tav>
                                      </p:tavLst>
                                    </p:anim>
                                    <p:animEffect transition="in" filter="fade">
                                      <p:cBhvr>
                                        <p:cTn id="19" dur="500"/>
                                        <p:tgtEl>
                                          <p:spTgt spid="4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up)">
                                      <p:cBhvr>
                                        <p:cTn id="27" dur="500"/>
                                        <p:tgtEl>
                                          <p:spTgt spid="27"/>
                                        </p:tgtEl>
                                      </p:cBhvr>
                                    </p:animEffect>
                                  </p:childTnLst>
                                </p:cTn>
                              </p:par>
                              <p:par>
                                <p:cTn id="28" presetID="49" presetClass="entr" presetSubtype="0" decel="100000" fill="hold" grpId="0" nodeType="with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 calcmode="lin" valueType="num">
                                      <p:cBhvr>
                                        <p:cTn id="32" dur="500" fill="hold"/>
                                        <p:tgtEl>
                                          <p:spTgt spid="43"/>
                                        </p:tgtEl>
                                        <p:attrNameLst>
                                          <p:attrName>style.rotation</p:attrName>
                                        </p:attrNameLst>
                                      </p:cBhvr>
                                      <p:tavLst>
                                        <p:tav tm="0">
                                          <p:val>
                                            <p:fltVal val="360"/>
                                          </p:val>
                                        </p:tav>
                                        <p:tav tm="100000">
                                          <p:val>
                                            <p:fltVal val="0"/>
                                          </p:val>
                                        </p:tav>
                                      </p:tavLst>
                                    </p:anim>
                                    <p:animEffect transition="in" filter="fade">
                                      <p:cBhvr>
                                        <p:cTn id="33" dur="500"/>
                                        <p:tgtEl>
                                          <p:spTgt spid="4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500"/>
                                        <p:tgtEl>
                                          <p:spTgt spid="3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up)">
                                      <p:cBhvr>
                                        <p:cTn id="41" dur="500"/>
                                        <p:tgtEl>
                                          <p:spTgt spid="2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500"/>
                                        <p:tgtEl>
                                          <p:spTgt spid="3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up)">
                                      <p:cBhvr>
                                        <p:cTn id="49" dur="500"/>
                                        <p:tgtEl>
                                          <p:spTgt spid="2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500"/>
                                        <p:tgtEl>
                                          <p:spTgt spid="3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wipe(down)">
                                      <p:cBhvr>
                                        <p:cTn id="57" dur="500"/>
                                        <p:tgtEl>
                                          <p:spTgt spid="45"/>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wipe(down)">
                                      <p:cBhvr>
                                        <p:cTn id="60" dur="500"/>
                                        <p:tgtEl>
                                          <p:spTgt spid="46"/>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down)">
                                      <p:cBhvr>
                                        <p:cTn id="63" dur="500"/>
                                        <p:tgtEl>
                                          <p:spTgt spid="47"/>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wipe(down)">
                                      <p:cBhvr>
                                        <p:cTn id="66" dur="500"/>
                                        <p:tgtEl>
                                          <p:spTgt spid="48"/>
                                        </p:tgtEl>
                                      </p:cBhvr>
                                    </p:animEffect>
                                  </p:childTnLst>
                                </p:cTn>
                              </p:par>
                              <p:par>
                                <p:cTn id="67" presetID="49" presetClass="entr" presetSubtype="0" decel="100000" fill="hold" grpId="0" nodeType="withEffect">
                                  <p:stCondLst>
                                    <p:cond delay="0"/>
                                  </p:stCondLst>
                                  <p:childTnLst>
                                    <p:set>
                                      <p:cBhvr>
                                        <p:cTn id="68" dur="1" fill="hold">
                                          <p:stCondLst>
                                            <p:cond delay="0"/>
                                          </p:stCondLst>
                                        </p:cTn>
                                        <p:tgtEl>
                                          <p:spTgt spid="3"/>
                                        </p:tgtEl>
                                        <p:attrNameLst>
                                          <p:attrName>style.visibility</p:attrName>
                                        </p:attrNameLst>
                                      </p:cBhvr>
                                      <p:to>
                                        <p:strVal val="visible"/>
                                      </p:to>
                                    </p:set>
                                    <p:anim calcmode="lin" valueType="num">
                                      <p:cBhvr>
                                        <p:cTn id="69" dur="500" fill="hold"/>
                                        <p:tgtEl>
                                          <p:spTgt spid="3"/>
                                        </p:tgtEl>
                                        <p:attrNameLst>
                                          <p:attrName>ppt_w</p:attrName>
                                        </p:attrNameLst>
                                      </p:cBhvr>
                                      <p:tavLst>
                                        <p:tav tm="0">
                                          <p:val>
                                            <p:fltVal val="0"/>
                                          </p:val>
                                        </p:tav>
                                        <p:tav tm="100000">
                                          <p:val>
                                            <p:strVal val="#ppt_w"/>
                                          </p:val>
                                        </p:tav>
                                      </p:tavLst>
                                    </p:anim>
                                    <p:anim calcmode="lin" valueType="num">
                                      <p:cBhvr>
                                        <p:cTn id="70" dur="500" fill="hold"/>
                                        <p:tgtEl>
                                          <p:spTgt spid="3"/>
                                        </p:tgtEl>
                                        <p:attrNameLst>
                                          <p:attrName>ppt_h</p:attrName>
                                        </p:attrNameLst>
                                      </p:cBhvr>
                                      <p:tavLst>
                                        <p:tav tm="0">
                                          <p:val>
                                            <p:fltVal val="0"/>
                                          </p:val>
                                        </p:tav>
                                        <p:tav tm="100000">
                                          <p:val>
                                            <p:strVal val="#ppt_h"/>
                                          </p:val>
                                        </p:tav>
                                      </p:tavLst>
                                    </p:anim>
                                    <p:anim calcmode="lin" valueType="num">
                                      <p:cBhvr>
                                        <p:cTn id="71" dur="500" fill="hold"/>
                                        <p:tgtEl>
                                          <p:spTgt spid="3"/>
                                        </p:tgtEl>
                                        <p:attrNameLst>
                                          <p:attrName>style.rotation</p:attrName>
                                        </p:attrNameLst>
                                      </p:cBhvr>
                                      <p:tavLst>
                                        <p:tav tm="0">
                                          <p:val>
                                            <p:fltVal val="360"/>
                                          </p:val>
                                        </p:tav>
                                        <p:tav tm="100000">
                                          <p:val>
                                            <p:fltVal val="0"/>
                                          </p:val>
                                        </p:tav>
                                      </p:tavLst>
                                    </p:anim>
                                    <p:animEffect transition="in" filter="fade">
                                      <p:cBhvr>
                                        <p:cTn id="72" dur="500"/>
                                        <p:tgtEl>
                                          <p:spTgt spid="3"/>
                                        </p:tgtEl>
                                      </p:cBhvr>
                                    </p:animEffect>
                                  </p:childTnLst>
                                </p:cTn>
                              </p:par>
                              <p:par>
                                <p:cTn id="73" presetID="49" presetClass="entr" presetSubtype="0" decel="100000" fill="hold" grpId="0" nodeType="withEffect">
                                  <p:stCondLst>
                                    <p:cond delay="0"/>
                                  </p:stCondLst>
                                  <p:childTnLst>
                                    <p:set>
                                      <p:cBhvr>
                                        <p:cTn id="74" dur="1" fill="hold">
                                          <p:stCondLst>
                                            <p:cond delay="0"/>
                                          </p:stCondLst>
                                        </p:cTn>
                                        <p:tgtEl>
                                          <p:spTgt spid="4"/>
                                        </p:tgtEl>
                                        <p:attrNameLst>
                                          <p:attrName>style.visibility</p:attrName>
                                        </p:attrNameLst>
                                      </p:cBhvr>
                                      <p:to>
                                        <p:strVal val="visible"/>
                                      </p:to>
                                    </p:set>
                                    <p:anim calcmode="lin" valueType="num">
                                      <p:cBhvr>
                                        <p:cTn id="75" dur="500" fill="hold"/>
                                        <p:tgtEl>
                                          <p:spTgt spid="4"/>
                                        </p:tgtEl>
                                        <p:attrNameLst>
                                          <p:attrName>ppt_w</p:attrName>
                                        </p:attrNameLst>
                                      </p:cBhvr>
                                      <p:tavLst>
                                        <p:tav tm="0">
                                          <p:val>
                                            <p:fltVal val="0"/>
                                          </p:val>
                                        </p:tav>
                                        <p:tav tm="100000">
                                          <p:val>
                                            <p:strVal val="#ppt_w"/>
                                          </p:val>
                                        </p:tav>
                                      </p:tavLst>
                                    </p:anim>
                                    <p:anim calcmode="lin" valueType="num">
                                      <p:cBhvr>
                                        <p:cTn id="76" dur="500" fill="hold"/>
                                        <p:tgtEl>
                                          <p:spTgt spid="4"/>
                                        </p:tgtEl>
                                        <p:attrNameLst>
                                          <p:attrName>ppt_h</p:attrName>
                                        </p:attrNameLst>
                                      </p:cBhvr>
                                      <p:tavLst>
                                        <p:tav tm="0">
                                          <p:val>
                                            <p:fltVal val="0"/>
                                          </p:val>
                                        </p:tav>
                                        <p:tav tm="100000">
                                          <p:val>
                                            <p:strVal val="#ppt_h"/>
                                          </p:val>
                                        </p:tav>
                                      </p:tavLst>
                                    </p:anim>
                                    <p:anim calcmode="lin" valueType="num">
                                      <p:cBhvr>
                                        <p:cTn id="77" dur="500" fill="hold"/>
                                        <p:tgtEl>
                                          <p:spTgt spid="4"/>
                                        </p:tgtEl>
                                        <p:attrNameLst>
                                          <p:attrName>style.rotation</p:attrName>
                                        </p:attrNameLst>
                                      </p:cBhvr>
                                      <p:tavLst>
                                        <p:tav tm="0">
                                          <p:val>
                                            <p:fltVal val="360"/>
                                          </p:val>
                                        </p:tav>
                                        <p:tav tm="100000">
                                          <p:val>
                                            <p:fltVal val="0"/>
                                          </p:val>
                                        </p:tav>
                                      </p:tavLst>
                                    </p:anim>
                                    <p:animEffect transition="in" filter="fade">
                                      <p:cBhvr>
                                        <p:cTn id="7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6" grpId="0" animBg="1"/>
      <p:bldP spid="27" grpId="0" animBg="1"/>
      <p:bldP spid="32" grpId="0"/>
      <p:bldP spid="36" grpId="0"/>
      <p:bldP spid="37" grpId="0"/>
      <p:bldP spid="38" grpId="0"/>
      <p:bldP spid="43" grpId="0" animBg="1"/>
      <p:bldP spid="44" grpId="0" animBg="1"/>
      <p:bldP spid="45" grpId="0" animBg="1"/>
      <p:bldP spid="46" grpId="0" animBg="1"/>
      <p:bldP spid="47" grpId="0" animBg="1"/>
      <p:bldP spid="48" grpId="0" animBg="1"/>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Parallelogram 4"/>
          <p:cNvSpPr/>
          <p:nvPr/>
        </p:nvSpPr>
        <p:spPr>
          <a:xfrm flipV="1">
            <a:off x="3026717" y="4964278"/>
            <a:ext cx="2847400" cy="2516153"/>
          </a:xfrm>
          <a:custGeom>
            <a:avLst/>
            <a:gdLst>
              <a:gd name="connsiteX0" fmla="*/ 0 w 2808312"/>
              <a:gd name="connsiteY0" fmla="*/ 1584176 h 1584176"/>
              <a:gd name="connsiteX1" fmla="*/ 948494 w 2808312"/>
              <a:gd name="connsiteY1" fmla="*/ 0 h 1584176"/>
              <a:gd name="connsiteX2" fmla="*/ 2808312 w 2808312"/>
              <a:gd name="connsiteY2" fmla="*/ 0 h 1584176"/>
              <a:gd name="connsiteX3" fmla="*/ 1859818 w 2808312"/>
              <a:gd name="connsiteY3" fmla="*/ 1584176 h 1584176"/>
              <a:gd name="connsiteX4" fmla="*/ 0 w 2808312"/>
              <a:gd name="connsiteY4" fmla="*/ 1584176 h 1584176"/>
              <a:gd name="connsiteX0" fmla="*/ 1859818 w 2808312"/>
              <a:gd name="connsiteY0" fmla="*/ 1584176 h 1675616"/>
              <a:gd name="connsiteX1" fmla="*/ 0 w 2808312"/>
              <a:gd name="connsiteY1" fmla="*/ 1584176 h 1675616"/>
              <a:gd name="connsiteX2" fmla="*/ 948494 w 2808312"/>
              <a:gd name="connsiteY2" fmla="*/ 0 h 1675616"/>
              <a:gd name="connsiteX3" fmla="*/ 2808312 w 2808312"/>
              <a:gd name="connsiteY3" fmla="*/ 0 h 1675616"/>
              <a:gd name="connsiteX4" fmla="*/ 1951258 w 2808312"/>
              <a:gd name="connsiteY4" fmla="*/ 1675616 h 1675616"/>
              <a:gd name="connsiteX0" fmla="*/ 1859818 w 2808312"/>
              <a:gd name="connsiteY0" fmla="*/ 1584176 h 1584176"/>
              <a:gd name="connsiteX1" fmla="*/ 0 w 2808312"/>
              <a:gd name="connsiteY1" fmla="*/ 1584176 h 1584176"/>
              <a:gd name="connsiteX2" fmla="*/ 948494 w 2808312"/>
              <a:gd name="connsiteY2" fmla="*/ 0 h 1584176"/>
              <a:gd name="connsiteX3" fmla="*/ 2808312 w 2808312"/>
              <a:gd name="connsiteY3" fmla="*/ 0 h 1584176"/>
              <a:gd name="connsiteX0" fmla="*/ 0 w 2808312"/>
              <a:gd name="connsiteY0" fmla="*/ 1584176 h 1584176"/>
              <a:gd name="connsiteX1" fmla="*/ 948494 w 2808312"/>
              <a:gd name="connsiteY1" fmla="*/ 0 h 1584176"/>
              <a:gd name="connsiteX2" fmla="*/ 2808312 w 2808312"/>
              <a:gd name="connsiteY2" fmla="*/ 0 h 1584176"/>
              <a:gd name="connsiteX0" fmla="*/ 0 w 2808312"/>
              <a:gd name="connsiteY0" fmla="*/ 1728485 h 1728485"/>
              <a:gd name="connsiteX1" fmla="*/ 948494 w 2808312"/>
              <a:gd name="connsiteY1" fmla="*/ 144309 h 1728485"/>
              <a:gd name="connsiteX2" fmla="*/ 2808312 w 2808312"/>
              <a:gd name="connsiteY2" fmla="*/ 144309 h 1728485"/>
              <a:gd name="connsiteX0" fmla="*/ 0 w 2808312"/>
              <a:gd name="connsiteY0" fmla="*/ 1728485 h 1728485"/>
              <a:gd name="connsiteX1" fmla="*/ 948494 w 2808312"/>
              <a:gd name="connsiteY1" fmla="*/ 144309 h 1728485"/>
              <a:gd name="connsiteX2" fmla="*/ 2808312 w 2808312"/>
              <a:gd name="connsiteY2" fmla="*/ 144309 h 1728485"/>
              <a:gd name="connsiteX0" fmla="*/ 0 w 2420286"/>
              <a:gd name="connsiteY0" fmla="*/ 1775067 h 1775067"/>
              <a:gd name="connsiteX1" fmla="*/ 560468 w 2420286"/>
              <a:gd name="connsiteY1" fmla="*/ 144309 h 1775067"/>
              <a:gd name="connsiteX2" fmla="*/ 2420286 w 2420286"/>
              <a:gd name="connsiteY2" fmla="*/ 144309 h 1775067"/>
              <a:gd name="connsiteX0" fmla="*/ 0 w 2420286"/>
              <a:gd name="connsiteY0" fmla="*/ 1775067 h 1775067"/>
              <a:gd name="connsiteX1" fmla="*/ 560468 w 2420286"/>
              <a:gd name="connsiteY1" fmla="*/ 144309 h 1775067"/>
              <a:gd name="connsiteX2" fmla="*/ 2420286 w 2420286"/>
              <a:gd name="connsiteY2" fmla="*/ 144309 h 1775067"/>
              <a:gd name="connsiteX0" fmla="*/ 0 w 2215494"/>
              <a:gd name="connsiteY0" fmla="*/ 1410172 h 1410172"/>
              <a:gd name="connsiteX1" fmla="*/ 355676 w 2215494"/>
              <a:gd name="connsiteY1" fmla="*/ 144309 h 1410172"/>
              <a:gd name="connsiteX2" fmla="*/ 2215494 w 2215494"/>
              <a:gd name="connsiteY2" fmla="*/ 144309 h 1410172"/>
            </a:gdLst>
            <a:ahLst/>
            <a:cxnLst>
              <a:cxn ang="0">
                <a:pos x="connsiteX0" y="connsiteY0"/>
              </a:cxn>
              <a:cxn ang="0">
                <a:pos x="connsiteX1" y="connsiteY1"/>
              </a:cxn>
              <a:cxn ang="0">
                <a:pos x="connsiteX2" y="connsiteY2"/>
              </a:cxn>
            </a:cxnLst>
            <a:rect l="l" t="t" r="r" b="b"/>
            <a:pathLst>
              <a:path w="2215494" h="1410172">
                <a:moveTo>
                  <a:pt x="0" y="1410172"/>
                </a:moveTo>
                <a:cubicBezTo>
                  <a:pt x="1275450" y="540509"/>
                  <a:pt x="-132945" y="692047"/>
                  <a:pt x="355676" y="144309"/>
                </a:cubicBezTo>
                <a:cubicBezTo>
                  <a:pt x="596212" y="-180387"/>
                  <a:pt x="1595555" y="144309"/>
                  <a:pt x="2215494" y="144309"/>
                </a:cubicBezTo>
              </a:path>
            </a:pathLst>
          </a:custGeom>
          <a:noFill/>
          <a:ln w="6350" cap="rnd">
            <a:solidFill>
              <a:schemeClr val="tx1">
                <a:lumMod val="90000"/>
                <a:lumOff val="10000"/>
              </a:schemeClr>
            </a:solidFill>
            <a:round/>
            <a:headEnd type="oval" w="lg" len="lg"/>
            <a:tailEnd type="oval" w="lg" len="lg"/>
          </a:ln>
          <a:effectLst>
            <a:outerShdw blurRad="50800" dist="50800" dir="5400000" algn="ctr" rotWithShape="0">
              <a:srgbClr val="000000">
                <a:alpha val="43137"/>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7" name="Parallelogram 4"/>
          <p:cNvSpPr/>
          <p:nvPr/>
        </p:nvSpPr>
        <p:spPr>
          <a:xfrm flipV="1">
            <a:off x="4723076" y="3268889"/>
            <a:ext cx="1459895" cy="3830726"/>
          </a:xfrm>
          <a:custGeom>
            <a:avLst/>
            <a:gdLst>
              <a:gd name="connsiteX0" fmla="*/ 0 w 2808312"/>
              <a:gd name="connsiteY0" fmla="*/ 1584176 h 1584176"/>
              <a:gd name="connsiteX1" fmla="*/ 948494 w 2808312"/>
              <a:gd name="connsiteY1" fmla="*/ 0 h 1584176"/>
              <a:gd name="connsiteX2" fmla="*/ 2808312 w 2808312"/>
              <a:gd name="connsiteY2" fmla="*/ 0 h 1584176"/>
              <a:gd name="connsiteX3" fmla="*/ 1859818 w 2808312"/>
              <a:gd name="connsiteY3" fmla="*/ 1584176 h 1584176"/>
              <a:gd name="connsiteX4" fmla="*/ 0 w 2808312"/>
              <a:gd name="connsiteY4" fmla="*/ 1584176 h 1584176"/>
              <a:gd name="connsiteX0" fmla="*/ 1859818 w 2808312"/>
              <a:gd name="connsiteY0" fmla="*/ 1584176 h 1675616"/>
              <a:gd name="connsiteX1" fmla="*/ 0 w 2808312"/>
              <a:gd name="connsiteY1" fmla="*/ 1584176 h 1675616"/>
              <a:gd name="connsiteX2" fmla="*/ 948494 w 2808312"/>
              <a:gd name="connsiteY2" fmla="*/ 0 h 1675616"/>
              <a:gd name="connsiteX3" fmla="*/ 2808312 w 2808312"/>
              <a:gd name="connsiteY3" fmla="*/ 0 h 1675616"/>
              <a:gd name="connsiteX4" fmla="*/ 1951258 w 2808312"/>
              <a:gd name="connsiteY4" fmla="*/ 1675616 h 1675616"/>
              <a:gd name="connsiteX0" fmla="*/ 1859818 w 2808312"/>
              <a:gd name="connsiteY0" fmla="*/ 1584176 h 1584176"/>
              <a:gd name="connsiteX1" fmla="*/ 0 w 2808312"/>
              <a:gd name="connsiteY1" fmla="*/ 1584176 h 1584176"/>
              <a:gd name="connsiteX2" fmla="*/ 948494 w 2808312"/>
              <a:gd name="connsiteY2" fmla="*/ 0 h 1584176"/>
              <a:gd name="connsiteX3" fmla="*/ 2808312 w 2808312"/>
              <a:gd name="connsiteY3" fmla="*/ 0 h 1584176"/>
              <a:gd name="connsiteX0" fmla="*/ 0 w 2808312"/>
              <a:gd name="connsiteY0" fmla="*/ 1584176 h 1584176"/>
              <a:gd name="connsiteX1" fmla="*/ 948494 w 2808312"/>
              <a:gd name="connsiteY1" fmla="*/ 0 h 1584176"/>
              <a:gd name="connsiteX2" fmla="*/ 2808312 w 2808312"/>
              <a:gd name="connsiteY2" fmla="*/ 0 h 1584176"/>
              <a:gd name="connsiteX0" fmla="*/ 0 w 2808312"/>
              <a:gd name="connsiteY0" fmla="*/ 1728485 h 1728485"/>
              <a:gd name="connsiteX1" fmla="*/ 948494 w 2808312"/>
              <a:gd name="connsiteY1" fmla="*/ 144309 h 1728485"/>
              <a:gd name="connsiteX2" fmla="*/ 2808312 w 2808312"/>
              <a:gd name="connsiteY2" fmla="*/ 144309 h 1728485"/>
              <a:gd name="connsiteX0" fmla="*/ 0 w 2808312"/>
              <a:gd name="connsiteY0" fmla="*/ 1584176 h 1584176"/>
              <a:gd name="connsiteX1" fmla="*/ 711368 w 2808312"/>
              <a:gd name="connsiteY1" fmla="*/ 517891 h 1584176"/>
              <a:gd name="connsiteX2" fmla="*/ 2808312 w 2808312"/>
              <a:gd name="connsiteY2" fmla="*/ 0 h 1584176"/>
              <a:gd name="connsiteX0" fmla="*/ 0 w 2808312"/>
              <a:gd name="connsiteY0" fmla="*/ 1584176 h 1584176"/>
              <a:gd name="connsiteX1" fmla="*/ 711368 w 2808312"/>
              <a:gd name="connsiteY1" fmla="*/ 517891 h 1584176"/>
              <a:gd name="connsiteX2" fmla="*/ 1739600 w 2808312"/>
              <a:gd name="connsiteY2" fmla="*/ 130096 h 1584176"/>
              <a:gd name="connsiteX3" fmla="*/ 2808312 w 2808312"/>
              <a:gd name="connsiteY3" fmla="*/ 0 h 1584176"/>
              <a:gd name="connsiteX0" fmla="*/ 0 w 2808312"/>
              <a:gd name="connsiteY0" fmla="*/ 1584176 h 1584176"/>
              <a:gd name="connsiteX1" fmla="*/ 711368 w 2808312"/>
              <a:gd name="connsiteY1" fmla="*/ 517891 h 1584176"/>
              <a:gd name="connsiteX2" fmla="*/ 1881876 w 2808312"/>
              <a:gd name="connsiteY2" fmla="*/ 309366 h 1584176"/>
              <a:gd name="connsiteX3" fmla="*/ 2808312 w 2808312"/>
              <a:gd name="connsiteY3" fmla="*/ 0 h 1584176"/>
              <a:gd name="connsiteX0" fmla="*/ 0 w 2023260"/>
              <a:gd name="connsiteY0" fmla="*/ 1872999 h 1872999"/>
              <a:gd name="connsiteX1" fmla="*/ 711368 w 2023260"/>
              <a:gd name="connsiteY1" fmla="*/ 806714 h 1872999"/>
              <a:gd name="connsiteX2" fmla="*/ 1881876 w 2023260"/>
              <a:gd name="connsiteY2" fmla="*/ 598189 h 1872999"/>
              <a:gd name="connsiteX3" fmla="*/ 1978369 w 2023260"/>
              <a:gd name="connsiteY3" fmla="*/ 0 h 1872999"/>
              <a:gd name="connsiteX0" fmla="*/ 0 w 2023260"/>
              <a:gd name="connsiteY0" fmla="*/ 1872999 h 1872999"/>
              <a:gd name="connsiteX1" fmla="*/ 711368 w 2023260"/>
              <a:gd name="connsiteY1" fmla="*/ 806714 h 1872999"/>
              <a:gd name="connsiteX2" fmla="*/ 1881876 w 2023260"/>
              <a:gd name="connsiteY2" fmla="*/ 598189 h 1872999"/>
              <a:gd name="connsiteX3" fmla="*/ 1978369 w 2023260"/>
              <a:gd name="connsiteY3" fmla="*/ 0 h 1872999"/>
              <a:gd name="connsiteX0" fmla="*/ 0 w 2069674"/>
              <a:gd name="connsiteY0" fmla="*/ 1872999 h 1872999"/>
              <a:gd name="connsiteX1" fmla="*/ 711368 w 2069674"/>
              <a:gd name="connsiteY1" fmla="*/ 806714 h 1872999"/>
              <a:gd name="connsiteX2" fmla="*/ 1881876 w 2069674"/>
              <a:gd name="connsiteY2" fmla="*/ 598189 h 1872999"/>
              <a:gd name="connsiteX3" fmla="*/ 1978369 w 2069674"/>
              <a:gd name="connsiteY3" fmla="*/ 0 h 1872999"/>
              <a:gd name="connsiteX0" fmla="*/ 0 w 1980086"/>
              <a:gd name="connsiteY0" fmla="*/ 1872999 h 1872999"/>
              <a:gd name="connsiteX1" fmla="*/ 711368 w 1980086"/>
              <a:gd name="connsiteY1" fmla="*/ 806714 h 1872999"/>
              <a:gd name="connsiteX2" fmla="*/ 1621037 w 1980086"/>
              <a:gd name="connsiteY2" fmla="*/ 639272 h 1872999"/>
              <a:gd name="connsiteX3" fmla="*/ 1978369 w 1980086"/>
              <a:gd name="connsiteY3" fmla="*/ 0 h 1872999"/>
              <a:gd name="connsiteX0" fmla="*/ 0 w 1978701"/>
              <a:gd name="connsiteY0" fmla="*/ 1872999 h 1872999"/>
              <a:gd name="connsiteX1" fmla="*/ 711368 w 1978701"/>
              <a:gd name="connsiteY1" fmla="*/ 806714 h 1872999"/>
              <a:gd name="connsiteX2" fmla="*/ 1449861 w 1978701"/>
              <a:gd name="connsiteY2" fmla="*/ 639272 h 1872999"/>
              <a:gd name="connsiteX3" fmla="*/ 1978369 w 1978701"/>
              <a:gd name="connsiteY3" fmla="*/ 0 h 1872999"/>
              <a:gd name="connsiteX0" fmla="*/ 0 w 1978701"/>
              <a:gd name="connsiteY0" fmla="*/ 1872999 h 1872999"/>
              <a:gd name="connsiteX1" fmla="*/ 711368 w 1978701"/>
              <a:gd name="connsiteY1" fmla="*/ 1007563 h 1872999"/>
              <a:gd name="connsiteX2" fmla="*/ 1449861 w 1978701"/>
              <a:gd name="connsiteY2" fmla="*/ 639272 h 1872999"/>
              <a:gd name="connsiteX3" fmla="*/ 1978369 w 1978701"/>
              <a:gd name="connsiteY3" fmla="*/ 0 h 1872999"/>
              <a:gd name="connsiteX0" fmla="*/ 0 w 2010262"/>
              <a:gd name="connsiteY0" fmla="*/ 2344512 h 2344512"/>
              <a:gd name="connsiteX1" fmla="*/ 742929 w 2010262"/>
              <a:gd name="connsiteY1" fmla="*/ 1007563 h 2344512"/>
              <a:gd name="connsiteX2" fmla="*/ 1481422 w 2010262"/>
              <a:gd name="connsiteY2" fmla="*/ 639272 h 2344512"/>
              <a:gd name="connsiteX3" fmla="*/ 2009930 w 2010262"/>
              <a:gd name="connsiteY3" fmla="*/ 0 h 2344512"/>
              <a:gd name="connsiteX0" fmla="*/ 0 w 2010262"/>
              <a:gd name="connsiteY0" fmla="*/ 2344512 h 2344512"/>
              <a:gd name="connsiteX1" fmla="*/ 742929 w 2010262"/>
              <a:gd name="connsiteY1" fmla="*/ 1007563 h 2344512"/>
              <a:gd name="connsiteX2" fmla="*/ 1481422 w 2010262"/>
              <a:gd name="connsiteY2" fmla="*/ 639272 h 2344512"/>
              <a:gd name="connsiteX3" fmla="*/ 2009930 w 2010262"/>
              <a:gd name="connsiteY3" fmla="*/ 0 h 2344512"/>
              <a:gd name="connsiteX0" fmla="*/ 0 w 1663085"/>
              <a:gd name="connsiteY0" fmla="*/ 2963373 h 2963373"/>
              <a:gd name="connsiteX1" fmla="*/ 395752 w 1663085"/>
              <a:gd name="connsiteY1" fmla="*/ 1007563 h 2963373"/>
              <a:gd name="connsiteX2" fmla="*/ 1134245 w 1663085"/>
              <a:gd name="connsiteY2" fmla="*/ 639272 h 2963373"/>
              <a:gd name="connsiteX3" fmla="*/ 1662753 w 1663085"/>
              <a:gd name="connsiteY3" fmla="*/ 0 h 2963373"/>
            </a:gdLst>
            <a:ahLst/>
            <a:cxnLst>
              <a:cxn ang="0">
                <a:pos x="connsiteX0" y="connsiteY0"/>
              </a:cxn>
              <a:cxn ang="0">
                <a:pos x="connsiteX1" y="connsiteY1"/>
              </a:cxn>
              <a:cxn ang="0">
                <a:pos x="connsiteX2" y="connsiteY2"/>
              </a:cxn>
              <a:cxn ang="0">
                <a:pos x="connsiteX3" y="connsiteY3"/>
              </a:cxn>
            </a:cxnLst>
            <a:rect l="l" t="t" r="r" b="b"/>
            <a:pathLst>
              <a:path w="1663085" h="2963373">
                <a:moveTo>
                  <a:pt x="0" y="2963373"/>
                </a:moveTo>
                <a:cubicBezTo>
                  <a:pt x="552738" y="2436486"/>
                  <a:pt x="52663" y="1356144"/>
                  <a:pt x="395752" y="1007563"/>
                </a:cubicBezTo>
                <a:cubicBezTo>
                  <a:pt x="685685" y="765216"/>
                  <a:pt x="784754" y="725587"/>
                  <a:pt x="1134245" y="639272"/>
                </a:cubicBezTo>
                <a:cubicBezTo>
                  <a:pt x="1483736" y="552957"/>
                  <a:pt x="1672112" y="329803"/>
                  <a:pt x="1662753" y="0"/>
                </a:cubicBezTo>
              </a:path>
            </a:pathLst>
          </a:custGeom>
          <a:noFill/>
          <a:ln w="6350" cap="rnd">
            <a:solidFill>
              <a:schemeClr val="tx1">
                <a:lumMod val="90000"/>
                <a:lumOff val="10000"/>
              </a:schemeClr>
            </a:solidFill>
            <a:round/>
            <a:headEnd type="oval" w="lg" len="lg"/>
            <a:tailEnd type="oval" w="lg" len="lg"/>
          </a:ln>
          <a:effectLst>
            <a:outerShdw blurRad="50800" dist="50800" dir="5400000" algn="ctr" rotWithShape="0">
              <a:srgbClr val="000000">
                <a:alpha val="43137"/>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8" name="Parallelogram 4"/>
          <p:cNvSpPr/>
          <p:nvPr/>
        </p:nvSpPr>
        <p:spPr>
          <a:xfrm flipH="1" flipV="1">
            <a:off x="6440139" y="4814794"/>
            <a:ext cx="1201441" cy="2296535"/>
          </a:xfrm>
          <a:custGeom>
            <a:avLst/>
            <a:gdLst>
              <a:gd name="connsiteX0" fmla="*/ 0 w 2808312"/>
              <a:gd name="connsiteY0" fmla="*/ 1584176 h 1584176"/>
              <a:gd name="connsiteX1" fmla="*/ 948494 w 2808312"/>
              <a:gd name="connsiteY1" fmla="*/ 0 h 1584176"/>
              <a:gd name="connsiteX2" fmla="*/ 2808312 w 2808312"/>
              <a:gd name="connsiteY2" fmla="*/ 0 h 1584176"/>
              <a:gd name="connsiteX3" fmla="*/ 1859818 w 2808312"/>
              <a:gd name="connsiteY3" fmla="*/ 1584176 h 1584176"/>
              <a:gd name="connsiteX4" fmla="*/ 0 w 2808312"/>
              <a:gd name="connsiteY4" fmla="*/ 1584176 h 1584176"/>
              <a:gd name="connsiteX0" fmla="*/ 1859818 w 2808312"/>
              <a:gd name="connsiteY0" fmla="*/ 1584176 h 1675616"/>
              <a:gd name="connsiteX1" fmla="*/ 0 w 2808312"/>
              <a:gd name="connsiteY1" fmla="*/ 1584176 h 1675616"/>
              <a:gd name="connsiteX2" fmla="*/ 948494 w 2808312"/>
              <a:gd name="connsiteY2" fmla="*/ 0 h 1675616"/>
              <a:gd name="connsiteX3" fmla="*/ 2808312 w 2808312"/>
              <a:gd name="connsiteY3" fmla="*/ 0 h 1675616"/>
              <a:gd name="connsiteX4" fmla="*/ 1951258 w 2808312"/>
              <a:gd name="connsiteY4" fmla="*/ 1675616 h 1675616"/>
              <a:gd name="connsiteX0" fmla="*/ 1859818 w 2808312"/>
              <a:gd name="connsiteY0" fmla="*/ 1584176 h 1584176"/>
              <a:gd name="connsiteX1" fmla="*/ 0 w 2808312"/>
              <a:gd name="connsiteY1" fmla="*/ 1584176 h 1584176"/>
              <a:gd name="connsiteX2" fmla="*/ 948494 w 2808312"/>
              <a:gd name="connsiteY2" fmla="*/ 0 h 1584176"/>
              <a:gd name="connsiteX3" fmla="*/ 2808312 w 2808312"/>
              <a:gd name="connsiteY3" fmla="*/ 0 h 1584176"/>
              <a:gd name="connsiteX0" fmla="*/ 0 w 2808312"/>
              <a:gd name="connsiteY0" fmla="*/ 1584176 h 1584176"/>
              <a:gd name="connsiteX1" fmla="*/ 948494 w 2808312"/>
              <a:gd name="connsiteY1" fmla="*/ 0 h 1584176"/>
              <a:gd name="connsiteX2" fmla="*/ 2808312 w 2808312"/>
              <a:gd name="connsiteY2" fmla="*/ 0 h 1584176"/>
              <a:gd name="connsiteX0" fmla="*/ 0 w 2808312"/>
              <a:gd name="connsiteY0" fmla="*/ 1728485 h 1728485"/>
              <a:gd name="connsiteX1" fmla="*/ 948494 w 2808312"/>
              <a:gd name="connsiteY1" fmla="*/ 144309 h 1728485"/>
              <a:gd name="connsiteX2" fmla="*/ 2808312 w 2808312"/>
              <a:gd name="connsiteY2" fmla="*/ 144309 h 1728485"/>
              <a:gd name="connsiteX0" fmla="*/ 0 w 2808312"/>
              <a:gd name="connsiteY0" fmla="*/ 1584176 h 1584176"/>
              <a:gd name="connsiteX1" fmla="*/ 711368 w 2808312"/>
              <a:gd name="connsiteY1" fmla="*/ 517891 h 1584176"/>
              <a:gd name="connsiteX2" fmla="*/ 2808312 w 2808312"/>
              <a:gd name="connsiteY2" fmla="*/ 0 h 1584176"/>
              <a:gd name="connsiteX0" fmla="*/ 0 w 2808312"/>
              <a:gd name="connsiteY0" fmla="*/ 1584176 h 1584176"/>
              <a:gd name="connsiteX1" fmla="*/ 711368 w 2808312"/>
              <a:gd name="connsiteY1" fmla="*/ 517891 h 1584176"/>
              <a:gd name="connsiteX2" fmla="*/ 1739600 w 2808312"/>
              <a:gd name="connsiteY2" fmla="*/ 130096 h 1584176"/>
              <a:gd name="connsiteX3" fmla="*/ 2808312 w 2808312"/>
              <a:gd name="connsiteY3" fmla="*/ 0 h 1584176"/>
              <a:gd name="connsiteX0" fmla="*/ 0 w 2808312"/>
              <a:gd name="connsiteY0" fmla="*/ 1584176 h 1584176"/>
              <a:gd name="connsiteX1" fmla="*/ 711368 w 2808312"/>
              <a:gd name="connsiteY1" fmla="*/ 517891 h 1584176"/>
              <a:gd name="connsiteX2" fmla="*/ 1881876 w 2808312"/>
              <a:gd name="connsiteY2" fmla="*/ 309366 h 1584176"/>
              <a:gd name="connsiteX3" fmla="*/ 2808312 w 2808312"/>
              <a:gd name="connsiteY3" fmla="*/ 0 h 1584176"/>
              <a:gd name="connsiteX0" fmla="*/ 0 w 2023260"/>
              <a:gd name="connsiteY0" fmla="*/ 1872999 h 1872999"/>
              <a:gd name="connsiteX1" fmla="*/ 711368 w 2023260"/>
              <a:gd name="connsiteY1" fmla="*/ 806714 h 1872999"/>
              <a:gd name="connsiteX2" fmla="*/ 1881876 w 2023260"/>
              <a:gd name="connsiteY2" fmla="*/ 598189 h 1872999"/>
              <a:gd name="connsiteX3" fmla="*/ 1978369 w 2023260"/>
              <a:gd name="connsiteY3" fmla="*/ 0 h 1872999"/>
              <a:gd name="connsiteX0" fmla="*/ 0 w 2023260"/>
              <a:gd name="connsiteY0" fmla="*/ 1872999 h 1872999"/>
              <a:gd name="connsiteX1" fmla="*/ 711368 w 2023260"/>
              <a:gd name="connsiteY1" fmla="*/ 806714 h 1872999"/>
              <a:gd name="connsiteX2" fmla="*/ 1881876 w 2023260"/>
              <a:gd name="connsiteY2" fmla="*/ 598189 h 1872999"/>
              <a:gd name="connsiteX3" fmla="*/ 1978369 w 2023260"/>
              <a:gd name="connsiteY3" fmla="*/ 0 h 1872999"/>
              <a:gd name="connsiteX0" fmla="*/ 0 w 2069674"/>
              <a:gd name="connsiteY0" fmla="*/ 1872999 h 1872999"/>
              <a:gd name="connsiteX1" fmla="*/ 711368 w 2069674"/>
              <a:gd name="connsiteY1" fmla="*/ 806714 h 1872999"/>
              <a:gd name="connsiteX2" fmla="*/ 1881876 w 2069674"/>
              <a:gd name="connsiteY2" fmla="*/ 598189 h 1872999"/>
              <a:gd name="connsiteX3" fmla="*/ 1978369 w 2069674"/>
              <a:gd name="connsiteY3" fmla="*/ 0 h 1872999"/>
              <a:gd name="connsiteX0" fmla="*/ 0 w 1980086"/>
              <a:gd name="connsiteY0" fmla="*/ 1872999 h 1872999"/>
              <a:gd name="connsiteX1" fmla="*/ 711368 w 1980086"/>
              <a:gd name="connsiteY1" fmla="*/ 806714 h 1872999"/>
              <a:gd name="connsiteX2" fmla="*/ 1621037 w 1980086"/>
              <a:gd name="connsiteY2" fmla="*/ 639272 h 1872999"/>
              <a:gd name="connsiteX3" fmla="*/ 1978369 w 1980086"/>
              <a:gd name="connsiteY3" fmla="*/ 0 h 1872999"/>
              <a:gd name="connsiteX0" fmla="*/ 0 w 1978701"/>
              <a:gd name="connsiteY0" fmla="*/ 1872999 h 1872999"/>
              <a:gd name="connsiteX1" fmla="*/ 711368 w 1978701"/>
              <a:gd name="connsiteY1" fmla="*/ 806714 h 1872999"/>
              <a:gd name="connsiteX2" fmla="*/ 1449861 w 1978701"/>
              <a:gd name="connsiteY2" fmla="*/ 639272 h 1872999"/>
              <a:gd name="connsiteX3" fmla="*/ 1978369 w 1978701"/>
              <a:gd name="connsiteY3" fmla="*/ 0 h 1872999"/>
              <a:gd name="connsiteX0" fmla="*/ 0 w 1978701"/>
              <a:gd name="connsiteY0" fmla="*/ 1872999 h 1872999"/>
              <a:gd name="connsiteX1" fmla="*/ 711368 w 1978701"/>
              <a:gd name="connsiteY1" fmla="*/ 1007563 h 1872999"/>
              <a:gd name="connsiteX2" fmla="*/ 1449861 w 1978701"/>
              <a:gd name="connsiteY2" fmla="*/ 639272 h 1872999"/>
              <a:gd name="connsiteX3" fmla="*/ 1978369 w 1978701"/>
              <a:gd name="connsiteY3" fmla="*/ 0 h 1872999"/>
              <a:gd name="connsiteX0" fmla="*/ 178997 w 1368659"/>
              <a:gd name="connsiteY0" fmla="*/ 1776553 h 1776553"/>
              <a:gd name="connsiteX1" fmla="*/ 101326 w 1368659"/>
              <a:gd name="connsiteY1" fmla="*/ 1007563 h 1776553"/>
              <a:gd name="connsiteX2" fmla="*/ 839819 w 1368659"/>
              <a:gd name="connsiteY2" fmla="*/ 639272 h 1776553"/>
              <a:gd name="connsiteX3" fmla="*/ 1368327 w 1368659"/>
              <a:gd name="connsiteY3" fmla="*/ 0 h 1776553"/>
            </a:gdLst>
            <a:ahLst/>
            <a:cxnLst>
              <a:cxn ang="0">
                <a:pos x="connsiteX0" y="connsiteY0"/>
              </a:cxn>
              <a:cxn ang="0">
                <a:pos x="connsiteX1" y="connsiteY1"/>
              </a:cxn>
              <a:cxn ang="0">
                <a:pos x="connsiteX2" y="connsiteY2"/>
              </a:cxn>
              <a:cxn ang="0">
                <a:pos x="connsiteX3" y="connsiteY3"/>
              </a:cxn>
            </a:cxnLst>
            <a:rect l="l" t="t" r="r" b="b"/>
            <a:pathLst>
              <a:path w="1368659" h="1776553">
                <a:moveTo>
                  <a:pt x="178997" y="1776553"/>
                </a:moveTo>
                <a:cubicBezTo>
                  <a:pt x="416120" y="1421125"/>
                  <a:pt x="-241763" y="1356144"/>
                  <a:pt x="101326" y="1007563"/>
                </a:cubicBezTo>
                <a:cubicBezTo>
                  <a:pt x="391259" y="765216"/>
                  <a:pt x="490328" y="725587"/>
                  <a:pt x="839819" y="639272"/>
                </a:cubicBezTo>
                <a:cubicBezTo>
                  <a:pt x="1189310" y="552957"/>
                  <a:pt x="1377686" y="329803"/>
                  <a:pt x="1368327" y="0"/>
                </a:cubicBezTo>
              </a:path>
            </a:pathLst>
          </a:custGeom>
          <a:noFill/>
          <a:ln w="6350" cap="rnd">
            <a:solidFill>
              <a:schemeClr val="tx1">
                <a:lumMod val="90000"/>
                <a:lumOff val="10000"/>
              </a:schemeClr>
            </a:solidFill>
            <a:round/>
            <a:headEnd type="oval" w="lg" len="lg"/>
            <a:tailEnd type="oval" w="lg" len="lg"/>
          </a:ln>
          <a:effectLst>
            <a:outerShdw blurRad="50800" dist="50800" dir="5400000" algn="ctr" rotWithShape="0">
              <a:srgbClr val="000000">
                <a:alpha val="43137"/>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9" name="Parallelogram 4"/>
          <p:cNvSpPr/>
          <p:nvPr/>
        </p:nvSpPr>
        <p:spPr>
          <a:xfrm flipH="1" flipV="1">
            <a:off x="6675674" y="2767285"/>
            <a:ext cx="3429874" cy="4562533"/>
          </a:xfrm>
          <a:custGeom>
            <a:avLst/>
            <a:gdLst>
              <a:gd name="connsiteX0" fmla="*/ 0 w 2808312"/>
              <a:gd name="connsiteY0" fmla="*/ 1584176 h 1584176"/>
              <a:gd name="connsiteX1" fmla="*/ 948494 w 2808312"/>
              <a:gd name="connsiteY1" fmla="*/ 0 h 1584176"/>
              <a:gd name="connsiteX2" fmla="*/ 2808312 w 2808312"/>
              <a:gd name="connsiteY2" fmla="*/ 0 h 1584176"/>
              <a:gd name="connsiteX3" fmla="*/ 1859818 w 2808312"/>
              <a:gd name="connsiteY3" fmla="*/ 1584176 h 1584176"/>
              <a:gd name="connsiteX4" fmla="*/ 0 w 2808312"/>
              <a:gd name="connsiteY4" fmla="*/ 1584176 h 1584176"/>
              <a:gd name="connsiteX0" fmla="*/ 1859818 w 2808312"/>
              <a:gd name="connsiteY0" fmla="*/ 1584176 h 1675616"/>
              <a:gd name="connsiteX1" fmla="*/ 0 w 2808312"/>
              <a:gd name="connsiteY1" fmla="*/ 1584176 h 1675616"/>
              <a:gd name="connsiteX2" fmla="*/ 948494 w 2808312"/>
              <a:gd name="connsiteY2" fmla="*/ 0 h 1675616"/>
              <a:gd name="connsiteX3" fmla="*/ 2808312 w 2808312"/>
              <a:gd name="connsiteY3" fmla="*/ 0 h 1675616"/>
              <a:gd name="connsiteX4" fmla="*/ 1951258 w 2808312"/>
              <a:gd name="connsiteY4" fmla="*/ 1675616 h 1675616"/>
              <a:gd name="connsiteX0" fmla="*/ 1859818 w 2808312"/>
              <a:gd name="connsiteY0" fmla="*/ 1584176 h 1584176"/>
              <a:gd name="connsiteX1" fmla="*/ 0 w 2808312"/>
              <a:gd name="connsiteY1" fmla="*/ 1584176 h 1584176"/>
              <a:gd name="connsiteX2" fmla="*/ 948494 w 2808312"/>
              <a:gd name="connsiteY2" fmla="*/ 0 h 1584176"/>
              <a:gd name="connsiteX3" fmla="*/ 2808312 w 2808312"/>
              <a:gd name="connsiteY3" fmla="*/ 0 h 1584176"/>
              <a:gd name="connsiteX0" fmla="*/ 0 w 2808312"/>
              <a:gd name="connsiteY0" fmla="*/ 1584176 h 1584176"/>
              <a:gd name="connsiteX1" fmla="*/ 948494 w 2808312"/>
              <a:gd name="connsiteY1" fmla="*/ 0 h 1584176"/>
              <a:gd name="connsiteX2" fmla="*/ 2808312 w 2808312"/>
              <a:gd name="connsiteY2" fmla="*/ 0 h 1584176"/>
              <a:gd name="connsiteX0" fmla="*/ 0 w 2808312"/>
              <a:gd name="connsiteY0" fmla="*/ 1728485 h 1728485"/>
              <a:gd name="connsiteX1" fmla="*/ 948494 w 2808312"/>
              <a:gd name="connsiteY1" fmla="*/ 144309 h 1728485"/>
              <a:gd name="connsiteX2" fmla="*/ 2808312 w 2808312"/>
              <a:gd name="connsiteY2" fmla="*/ 144309 h 1728485"/>
              <a:gd name="connsiteX0" fmla="*/ 0 w 2808312"/>
              <a:gd name="connsiteY0" fmla="*/ 1728485 h 1728485"/>
              <a:gd name="connsiteX1" fmla="*/ 948494 w 2808312"/>
              <a:gd name="connsiteY1" fmla="*/ 144309 h 1728485"/>
              <a:gd name="connsiteX2" fmla="*/ 2808312 w 2808312"/>
              <a:gd name="connsiteY2" fmla="*/ 144309 h 1728485"/>
              <a:gd name="connsiteX0" fmla="*/ 0 w 2614299"/>
              <a:gd name="connsiteY0" fmla="*/ 1992452 h 1992452"/>
              <a:gd name="connsiteX1" fmla="*/ 754481 w 2614299"/>
              <a:gd name="connsiteY1" fmla="*/ 144309 h 1992452"/>
              <a:gd name="connsiteX2" fmla="*/ 2614299 w 2614299"/>
              <a:gd name="connsiteY2" fmla="*/ 144309 h 1992452"/>
              <a:gd name="connsiteX0" fmla="*/ 0 w 2614299"/>
              <a:gd name="connsiteY0" fmla="*/ 1992452 h 1992452"/>
              <a:gd name="connsiteX1" fmla="*/ 754481 w 2614299"/>
              <a:gd name="connsiteY1" fmla="*/ 144309 h 1992452"/>
              <a:gd name="connsiteX2" fmla="*/ 2614299 w 2614299"/>
              <a:gd name="connsiteY2" fmla="*/ 144309 h 1992452"/>
              <a:gd name="connsiteX0" fmla="*/ 0 w 2366393"/>
              <a:gd name="connsiteY0" fmla="*/ 1976925 h 1976925"/>
              <a:gd name="connsiteX1" fmla="*/ 506575 w 2366393"/>
              <a:gd name="connsiteY1" fmla="*/ 144309 h 1976925"/>
              <a:gd name="connsiteX2" fmla="*/ 2366393 w 2366393"/>
              <a:gd name="connsiteY2" fmla="*/ 144309 h 1976925"/>
              <a:gd name="connsiteX0" fmla="*/ 0 w 2366393"/>
              <a:gd name="connsiteY0" fmla="*/ 2147727 h 2147727"/>
              <a:gd name="connsiteX1" fmla="*/ 506575 w 2366393"/>
              <a:gd name="connsiteY1" fmla="*/ 144309 h 2147727"/>
              <a:gd name="connsiteX2" fmla="*/ 2366393 w 2366393"/>
              <a:gd name="connsiteY2" fmla="*/ 144309 h 2147727"/>
              <a:gd name="connsiteX0" fmla="*/ 0 w 2377685"/>
              <a:gd name="connsiteY0" fmla="*/ 1562120 h 1562120"/>
              <a:gd name="connsiteX1" fmla="*/ 517867 w 2377685"/>
              <a:gd name="connsiteY1" fmla="*/ 144309 h 1562120"/>
              <a:gd name="connsiteX2" fmla="*/ 2377685 w 2377685"/>
              <a:gd name="connsiteY2" fmla="*/ 144309 h 1562120"/>
              <a:gd name="connsiteX0" fmla="*/ 0 w 2377685"/>
              <a:gd name="connsiteY0" fmla="*/ 1462374 h 1462374"/>
              <a:gd name="connsiteX1" fmla="*/ 946953 w 2377685"/>
              <a:gd name="connsiteY1" fmla="*/ 199098 h 1462374"/>
              <a:gd name="connsiteX2" fmla="*/ 2377685 w 2377685"/>
              <a:gd name="connsiteY2" fmla="*/ 44563 h 1462374"/>
              <a:gd name="connsiteX0" fmla="*/ 0 w 3099843"/>
              <a:gd name="connsiteY0" fmla="*/ 2448368 h 2448368"/>
              <a:gd name="connsiteX1" fmla="*/ 1669111 w 3099843"/>
              <a:gd name="connsiteY1" fmla="*/ 199098 h 2448368"/>
              <a:gd name="connsiteX2" fmla="*/ 3099843 w 3099843"/>
              <a:gd name="connsiteY2" fmla="*/ 44563 h 2448368"/>
              <a:gd name="connsiteX0" fmla="*/ 0 w 3099843"/>
              <a:gd name="connsiteY0" fmla="*/ 2448368 h 2448368"/>
              <a:gd name="connsiteX1" fmla="*/ 1669111 w 3099843"/>
              <a:gd name="connsiteY1" fmla="*/ 199098 h 2448368"/>
              <a:gd name="connsiteX2" fmla="*/ 3099843 w 3099843"/>
              <a:gd name="connsiteY2" fmla="*/ 44563 h 2448368"/>
              <a:gd name="connsiteX0" fmla="*/ 0 w 3099843"/>
              <a:gd name="connsiteY0" fmla="*/ 2448368 h 2448368"/>
              <a:gd name="connsiteX1" fmla="*/ 996372 w 3099843"/>
              <a:gd name="connsiteY1" fmla="*/ 1646624 h 2448368"/>
              <a:gd name="connsiteX2" fmla="*/ 1669111 w 3099843"/>
              <a:gd name="connsiteY2" fmla="*/ 199098 h 2448368"/>
              <a:gd name="connsiteX3" fmla="*/ 3099843 w 3099843"/>
              <a:gd name="connsiteY3" fmla="*/ 44563 h 2448368"/>
              <a:gd name="connsiteX0" fmla="*/ 0 w 3099843"/>
              <a:gd name="connsiteY0" fmla="*/ 2448368 h 2448368"/>
              <a:gd name="connsiteX1" fmla="*/ 996372 w 3099843"/>
              <a:gd name="connsiteY1" fmla="*/ 1646624 h 2448368"/>
              <a:gd name="connsiteX2" fmla="*/ 1669111 w 3099843"/>
              <a:gd name="connsiteY2" fmla="*/ 199098 h 2448368"/>
              <a:gd name="connsiteX3" fmla="*/ 3099843 w 3099843"/>
              <a:gd name="connsiteY3" fmla="*/ 44563 h 2448368"/>
              <a:gd name="connsiteX0" fmla="*/ 0 w 3099843"/>
              <a:gd name="connsiteY0" fmla="*/ 2448368 h 2448368"/>
              <a:gd name="connsiteX1" fmla="*/ 996372 w 3099843"/>
              <a:gd name="connsiteY1" fmla="*/ 1646624 h 2448368"/>
              <a:gd name="connsiteX2" fmla="*/ 1669111 w 3099843"/>
              <a:gd name="connsiteY2" fmla="*/ 199098 h 2448368"/>
              <a:gd name="connsiteX3" fmla="*/ 3099843 w 3099843"/>
              <a:gd name="connsiteY3" fmla="*/ 44563 h 2448368"/>
              <a:gd name="connsiteX0" fmla="*/ 0 w 2668703"/>
              <a:gd name="connsiteY0" fmla="*/ 2557060 h 2557060"/>
              <a:gd name="connsiteX1" fmla="*/ 565232 w 2668703"/>
              <a:gd name="connsiteY1" fmla="*/ 1646624 h 2557060"/>
              <a:gd name="connsiteX2" fmla="*/ 1237971 w 2668703"/>
              <a:gd name="connsiteY2" fmla="*/ 199098 h 2557060"/>
              <a:gd name="connsiteX3" fmla="*/ 2668703 w 2668703"/>
              <a:gd name="connsiteY3" fmla="*/ 44563 h 2557060"/>
            </a:gdLst>
            <a:ahLst/>
            <a:cxnLst>
              <a:cxn ang="0">
                <a:pos x="connsiteX0" y="connsiteY0"/>
              </a:cxn>
              <a:cxn ang="0">
                <a:pos x="connsiteX1" y="connsiteY1"/>
              </a:cxn>
              <a:cxn ang="0">
                <a:pos x="connsiteX2" y="connsiteY2"/>
              </a:cxn>
              <a:cxn ang="0">
                <a:pos x="connsiteX3" y="connsiteY3"/>
              </a:cxn>
            </a:cxnLst>
            <a:rect l="l" t="t" r="r" b="b"/>
            <a:pathLst>
              <a:path w="2668703" h="2557060">
                <a:moveTo>
                  <a:pt x="0" y="2557060"/>
                </a:moveTo>
                <a:cubicBezTo>
                  <a:pt x="166062" y="2423436"/>
                  <a:pt x="-208764" y="2223360"/>
                  <a:pt x="565232" y="1646624"/>
                </a:cubicBezTo>
                <a:cubicBezTo>
                  <a:pt x="1231443" y="1295038"/>
                  <a:pt x="887392" y="466108"/>
                  <a:pt x="1237971" y="199098"/>
                </a:cubicBezTo>
                <a:cubicBezTo>
                  <a:pt x="1478507" y="-125598"/>
                  <a:pt x="2048764" y="44563"/>
                  <a:pt x="2668703" y="44563"/>
                </a:cubicBezTo>
              </a:path>
            </a:pathLst>
          </a:custGeom>
          <a:noFill/>
          <a:ln w="6350" cap="rnd">
            <a:solidFill>
              <a:schemeClr val="tx1">
                <a:lumMod val="90000"/>
                <a:lumOff val="10000"/>
              </a:schemeClr>
            </a:solidFill>
            <a:round/>
            <a:headEnd type="oval" w="lg" len="lg"/>
            <a:tailEnd type="oval" w="lg" len="lg"/>
          </a:ln>
          <a:effectLst>
            <a:outerShdw blurRad="50800" dist="50800" dir="5400000" algn="ctr" rotWithShape="0">
              <a:srgbClr val="000000">
                <a:alpha val="43137"/>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0" name="Rectangle 9"/>
          <p:cNvSpPr/>
          <p:nvPr/>
        </p:nvSpPr>
        <p:spPr>
          <a:xfrm flipH="1">
            <a:off x="1319075" y="4078020"/>
            <a:ext cx="3092151" cy="675121"/>
          </a:xfrm>
          <a:prstGeom prst="rect">
            <a:avLst/>
          </a:prstGeom>
        </p:spPr>
        <p:txBody>
          <a:bodyPr wrap="square">
            <a:spAutoFit/>
          </a:bodyPr>
          <a:lstStyle/>
          <a:p>
            <a:pPr>
              <a:lnSpc>
                <a:spcPct val="89000"/>
              </a:lnSpc>
            </a:pPr>
            <a:r>
              <a:rPr lang="fa-IR" sz="2400" dirty="0">
                <a:solidFill>
                  <a:schemeClr val="tx1">
                    <a:lumMod val="90000"/>
                    <a:lumOff val="10000"/>
                  </a:schemeClr>
                </a:solidFill>
                <a:latin typeface="Arial" panose="020B0604020202020204" pitchFamily="34" charset="0"/>
                <a:cs typeface="Mj_Casablanca" panose="00000400000000000000" pitchFamily="2" charset="-78"/>
              </a:rPr>
              <a:t>تیمّم به خاطر هر عذر دیگر</a:t>
            </a:r>
            <a:endParaRPr lang="en-US" sz="1400" dirty="0">
              <a:solidFill>
                <a:schemeClr val="tx1">
                  <a:lumMod val="90000"/>
                  <a:lumOff val="10000"/>
                </a:schemeClr>
              </a:solidFill>
              <a:latin typeface="Arial" panose="020B0604020202020204" pitchFamily="34" charset="0"/>
              <a:cs typeface="Mj_Casablanca" panose="00000400000000000000" pitchFamily="2" charset="-78"/>
            </a:endParaRPr>
          </a:p>
          <a:p>
            <a:pPr algn="ctr">
              <a:lnSpc>
                <a:spcPct val="89000"/>
              </a:lnSpc>
            </a:pPr>
            <a:r>
              <a:rPr lang="fa-IR" dirty="0">
                <a:solidFill>
                  <a:schemeClr val="tx1">
                    <a:lumMod val="50000"/>
                    <a:lumOff val="50000"/>
                  </a:schemeClr>
                </a:solidFill>
                <a:latin typeface="Arial" panose="020B0604020202020204" pitchFamily="34" charset="0"/>
                <a:cs typeface="Mj_Casablanca" panose="00000400000000000000" pitchFamily="2" charset="-78"/>
              </a:rPr>
              <a:t>برطرف شدن آن عذر</a:t>
            </a:r>
            <a:endParaRPr lang="en-US" dirty="0">
              <a:solidFill>
                <a:schemeClr val="tx1">
                  <a:lumMod val="50000"/>
                  <a:lumOff val="50000"/>
                </a:schemeClr>
              </a:solidFill>
              <a:latin typeface="Arial" panose="020B0604020202020204" pitchFamily="34" charset="0"/>
              <a:cs typeface="Mj_Casablanca" panose="00000400000000000000" pitchFamily="2" charset="-78"/>
            </a:endParaRPr>
          </a:p>
        </p:txBody>
      </p:sp>
      <p:sp>
        <p:nvSpPr>
          <p:cNvPr id="12" name="Rectangle 11"/>
          <p:cNvSpPr/>
          <p:nvPr/>
        </p:nvSpPr>
        <p:spPr>
          <a:xfrm flipH="1">
            <a:off x="2872614" y="2453407"/>
            <a:ext cx="3672097" cy="675121"/>
          </a:xfrm>
          <a:prstGeom prst="rect">
            <a:avLst/>
          </a:prstGeom>
        </p:spPr>
        <p:txBody>
          <a:bodyPr wrap="square">
            <a:spAutoFit/>
          </a:bodyPr>
          <a:lstStyle/>
          <a:p>
            <a:pPr algn="ctr">
              <a:lnSpc>
                <a:spcPct val="89000"/>
              </a:lnSpc>
            </a:pPr>
            <a:r>
              <a:rPr lang="fa-IR" sz="2400" dirty="0">
                <a:solidFill>
                  <a:schemeClr val="tx1">
                    <a:lumMod val="90000"/>
                    <a:lumOff val="10000"/>
                  </a:schemeClr>
                </a:solidFill>
                <a:latin typeface="Arial" panose="020B0604020202020204" pitchFamily="34" charset="0"/>
                <a:cs typeface="Mj_Casablanca" panose="00000400000000000000" pitchFamily="2" charset="-78"/>
              </a:rPr>
              <a:t>تیمّم به خاطر فقدان آب</a:t>
            </a:r>
            <a:r>
              <a:rPr lang="en-US" sz="2400" dirty="0">
                <a:solidFill>
                  <a:schemeClr val="tx1">
                    <a:lumMod val="90000"/>
                    <a:lumOff val="10000"/>
                  </a:schemeClr>
                </a:solidFill>
                <a:latin typeface="Arial" panose="020B0604020202020204" pitchFamily="34" charset="0"/>
                <a:cs typeface="Mj_Casablanca" panose="00000400000000000000" pitchFamily="2" charset="-78"/>
              </a:rPr>
              <a:t> </a:t>
            </a:r>
            <a:endParaRPr lang="en-US" sz="1400" dirty="0">
              <a:solidFill>
                <a:schemeClr val="tx1">
                  <a:lumMod val="90000"/>
                  <a:lumOff val="10000"/>
                </a:schemeClr>
              </a:solidFill>
              <a:latin typeface="Arial" panose="020B0604020202020204" pitchFamily="34" charset="0"/>
              <a:cs typeface="Mj_Casablanca" panose="00000400000000000000" pitchFamily="2" charset="-78"/>
            </a:endParaRPr>
          </a:p>
          <a:p>
            <a:pPr algn="ctr">
              <a:lnSpc>
                <a:spcPct val="89000"/>
              </a:lnSpc>
            </a:pPr>
            <a:r>
              <a:rPr lang="fa-IR" dirty="0">
                <a:solidFill>
                  <a:schemeClr val="tx1">
                    <a:lumMod val="50000"/>
                    <a:lumOff val="50000"/>
                  </a:schemeClr>
                </a:solidFill>
                <a:latin typeface="Arial" panose="020B0604020202020204" pitchFamily="34" charset="0"/>
                <a:cs typeface="Mj_Casablanca" panose="00000400000000000000" pitchFamily="2" charset="-78"/>
              </a:rPr>
              <a:t>پیدا شدن آب</a:t>
            </a:r>
            <a:endParaRPr lang="en-US" dirty="0">
              <a:solidFill>
                <a:schemeClr val="tx1">
                  <a:lumMod val="50000"/>
                  <a:lumOff val="50000"/>
                </a:schemeClr>
              </a:solidFill>
              <a:latin typeface="Arial" panose="020B0604020202020204" pitchFamily="34" charset="0"/>
              <a:cs typeface="Mj_Casablanca" panose="00000400000000000000" pitchFamily="2" charset="-78"/>
            </a:endParaRPr>
          </a:p>
        </p:txBody>
      </p:sp>
      <p:sp>
        <p:nvSpPr>
          <p:cNvPr id="14" name="Rectangle 13"/>
          <p:cNvSpPr/>
          <p:nvPr/>
        </p:nvSpPr>
        <p:spPr>
          <a:xfrm flipH="1">
            <a:off x="5235778" y="3947685"/>
            <a:ext cx="4018753" cy="675121"/>
          </a:xfrm>
          <a:prstGeom prst="rect">
            <a:avLst/>
          </a:prstGeom>
        </p:spPr>
        <p:txBody>
          <a:bodyPr wrap="square">
            <a:spAutoFit/>
          </a:bodyPr>
          <a:lstStyle/>
          <a:p>
            <a:pPr algn="ctr">
              <a:lnSpc>
                <a:spcPct val="89000"/>
              </a:lnSpc>
            </a:pPr>
            <a:r>
              <a:rPr lang="fa-IR" sz="2400" dirty="0">
                <a:solidFill>
                  <a:schemeClr val="tx1">
                    <a:lumMod val="90000"/>
                    <a:lumOff val="10000"/>
                  </a:schemeClr>
                </a:solidFill>
                <a:latin typeface="Arial" panose="020B0604020202020204" pitchFamily="34" charset="0"/>
                <a:cs typeface="Mj_Casablanca" panose="00000400000000000000" pitchFamily="2" charset="-78"/>
              </a:rPr>
              <a:t>باطل کننده‌های تیمّم جانشین غسل</a:t>
            </a:r>
            <a:r>
              <a:rPr lang="en-US" sz="2400" dirty="0">
                <a:solidFill>
                  <a:schemeClr val="tx1">
                    <a:lumMod val="90000"/>
                    <a:lumOff val="10000"/>
                  </a:schemeClr>
                </a:solidFill>
                <a:latin typeface="Arial" panose="020B0604020202020204" pitchFamily="34" charset="0"/>
                <a:cs typeface="Mj_Casablanca" panose="00000400000000000000" pitchFamily="2" charset="-78"/>
              </a:rPr>
              <a:t> </a:t>
            </a:r>
            <a:endParaRPr lang="en-US" sz="1400" dirty="0">
              <a:solidFill>
                <a:schemeClr val="tx1">
                  <a:lumMod val="90000"/>
                  <a:lumOff val="10000"/>
                </a:schemeClr>
              </a:solidFill>
              <a:latin typeface="Arial" panose="020B0604020202020204" pitchFamily="34" charset="0"/>
              <a:cs typeface="Mj_Casablanca" panose="00000400000000000000" pitchFamily="2" charset="-78"/>
            </a:endParaRPr>
          </a:p>
          <a:p>
            <a:pPr algn="ctr">
              <a:lnSpc>
                <a:spcPct val="89000"/>
              </a:lnSpc>
            </a:pPr>
            <a:r>
              <a:rPr lang="fa-IR" dirty="0">
                <a:solidFill>
                  <a:schemeClr val="tx1">
                    <a:lumMod val="50000"/>
                    <a:lumOff val="50000"/>
                  </a:schemeClr>
                </a:solidFill>
                <a:latin typeface="Arial" panose="020B0604020202020204" pitchFamily="34" charset="0"/>
                <a:cs typeface="Mj_Casablanca" panose="00000400000000000000" pitchFamily="2" charset="-78"/>
              </a:rPr>
              <a:t>همان باطل کننده‌های خود غسل</a:t>
            </a:r>
            <a:endParaRPr lang="en-US" dirty="0">
              <a:solidFill>
                <a:schemeClr val="tx1">
                  <a:lumMod val="50000"/>
                  <a:lumOff val="50000"/>
                </a:schemeClr>
              </a:solidFill>
              <a:latin typeface="Arial" panose="020B0604020202020204" pitchFamily="34" charset="0"/>
              <a:cs typeface="Mj_Casablanca" panose="00000400000000000000" pitchFamily="2" charset="-78"/>
            </a:endParaRPr>
          </a:p>
        </p:txBody>
      </p:sp>
      <p:sp>
        <p:nvSpPr>
          <p:cNvPr id="16" name="Rectangle 15"/>
          <p:cNvSpPr/>
          <p:nvPr/>
        </p:nvSpPr>
        <p:spPr>
          <a:xfrm flipH="1">
            <a:off x="8068827" y="1955973"/>
            <a:ext cx="4019341" cy="675121"/>
          </a:xfrm>
          <a:prstGeom prst="rect">
            <a:avLst/>
          </a:prstGeom>
        </p:spPr>
        <p:txBody>
          <a:bodyPr wrap="square">
            <a:spAutoFit/>
          </a:bodyPr>
          <a:lstStyle/>
          <a:p>
            <a:pPr algn="ctr" rtl="1">
              <a:lnSpc>
                <a:spcPct val="89000"/>
              </a:lnSpc>
            </a:pPr>
            <a:r>
              <a:rPr lang="fa-IR" sz="2400" dirty="0">
                <a:solidFill>
                  <a:schemeClr val="tx1">
                    <a:lumMod val="90000"/>
                    <a:lumOff val="10000"/>
                  </a:schemeClr>
                </a:solidFill>
                <a:latin typeface="Arial" panose="020B0604020202020204" pitchFamily="34" charset="0"/>
                <a:cs typeface="Mj_Casablanca" panose="00000400000000000000" pitchFamily="2" charset="-78"/>
              </a:rPr>
              <a:t>باطل کننده‌های تیمّم جانشین وضو</a:t>
            </a:r>
            <a:endParaRPr lang="en-US" sz="1400" dirty="0">
              <a:solidFill>
                <a:schemeClr val="tx1">
                  <a:lumMod val="90000"/>
                  <a:lumOff val="10000"/>
                </a:schemeClr>
              </a:solidFill>
              <a:latin typeface="Arial" panose="020B0604020202020204" pitchFamily="34" charset="0"/>
              <a:cs typeface="Mj_Casablanca" panose="00000400000000000000" pitchFamily="2" charset="-78"/>
            </a:endParaRPr>
          </a:p>
          <a:p>
            <a:pPr algn="ctr" rtl="1">
              <a:lnSpc>
                <a:spcPct val="89000"/>
              </a:lnSpc>
            </a:pPr>
            <a:r>
              <a:rPr lang="fa-IR" dirty="0">
                <a:solidFill>
                  <a:schemeClr val="tx1">
                    <a:lumMod val="50000"/>
                    <a:lumOff val="50000"/>
                  </a:schemeClr>
                </a:solidFill>
                <a:latin typeface="Arial" panose="020B0604020202020204" pitchFamily="34" charset="0"/>
                <a:cs typeface="Mj_Casablanca" panose="00000400000000000000" pitchFamily="2" charset="-78"/>
              </a:rPr>
              <a:t>همان باطل کننده‌های خود وضو</a:t>
            </a:r>
            <a:endParaRPr lang="en-US" dirty="0">
              <a:solidFill>
                <a:schemeClr val="tx1">
                  <a:lumMod val="50000"/>
                  <a:lumOff val="50000"/>
                </a:schemeClr>
              </a:solidFill>
              <a:latin typeface="Arial" panose="020B0604020202020204" pitchFamily="34" charset="0"/>
              <a:cs typeface="Mj_Casablanca" panose="00000400000000000000" pitchFamily="2" charset="-78"/>
            </a:endParaRPr>
          </a:p>
        </p:txBody>
      </p:sp>
      <p:sp>
        <p:nvSpPr>
          <p:cNvPr id="17" name="Rectangle 16"/>
          <p:cNvSpPr/>
          <p:nvPr/>
        </p:nvSpPr>
        <p:spPr>
          <a:xfrm>
            <a:off x="9623615" y="1280326"/>
            <a:ext cx="963866" cy="923330"/>
          </a:xfrm>
          <a:prstGeom prst="rect">
            <a:avLst/>
          </a:prstGeom>
        </p:spPr>
        <p:txBody>
          <a:bodyPr wrap="square">
            <a:spAutoFit/>
          </a:bodyPr>
          <a:lstStyle/>
          <a:p>
            <a:pPr algn="ctr" defTabSz="1828800"/>
            <a:r>
              <a:rPr lang="fa-IR" sz="5400" dirty="0">
                <a:solidFill>
                  <a:schemeClr val="tx1">
                    <a:lumMod val="50000"/>
                    <a:lumOff val="50000"/>
                  </a:schemeClr>
                </a:solidFill>
                <a:latin typeface="Arial" panose="020B0604020202020204" pitchFamily="34" charset="0"/>
                <a:cs typeface="B Titr" panose="00000700000000000000" pitchFamily="2" charset="-78"/>
              </a:rPr>
              <a:t>1</a:t>
            </a:r>
            <a:endParaRPr lang="en-US" sz="6600" dirty="0">
              <a:solidFill>
                <a:schemeClr val="tx1">
                  <a:lumMod val="50000"/>
                  <a:lumOff val="50000"/>
                </a:schemeClr>
              </a:solidFill>
              <a:latin typeface="Arial" panose="020B0604020202020204" pitchFamily="34" charset="0"/>
              <a:cs typeface="B Titr" panose="00000700000000000000" pitchFamily="2" charset="-78"/>
            </a:endParaRPr>
          </a:p>
        </p:txBody>
      </p:sp>
      <p:sp>
        <p:nvSpPr>
          <p:cNvPr id="18" name="Title 1"/>
          <p:cNvSpPr txBox="1">
            <a:spLocks/>
          </p:cNvSpPr>
          <p:nvPr/>
        </p:nvSpPr>
        <p:spPr>
          <a:xfrm>
            <a:off x="8156864" y="300514"/>
            <a:ext cx="3623261" cy="75935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fa-IR" dirty="0">
                <a:solidFill>
                  <a:schemeClr val="tx1">
                    <a:lumMod val="75000"/>
                    <a:lumOff val="25000"/>
                  </a:schemeClr>
                </a:solidFill>
                <a:latin typeface="Arial" panose="020B0604020202020204" pitchFamily="34" charset="0"/>
                <a:cs typeface="B Titr" panose="00000700000000000000" pitchFamily="2" charset="-78"/>
              </a:rPr>
              <a:t>باطل شدن تیمّم</a:t>
            </a:r>
            <a:endParaRPr lang="en-US" dirty="0">
              <a:solidFill>
                <a:schemeClr val="tx1">
                  <a:lumMod val="75000"/>
                  <a:lumOff val="25000"/>
                </a:schemeClr>
              </a:solidFill>
              <a:latin typeface="Arial" panose="020B0604020202020204" pitchFamily="34" charset="0"/>
              <a:cs typeface="B Titr" panose="00000700000000000000" pitchFamily="2" charset="-78"/>
            </a:endParaRPr>
          </a:p>
        </p:txBody>
      </p:sp>
      <p:sp>
        <p:nvSpPr>
          <p:cNvPr id="2" name="Rectangle 1">
            <a:extLst>
              <a:ext uri="{FF2B5EF4-FFF2-40B4-BE49-F238E27FC236}">
                <a16:creationId xmlns:a16="http://schemas.microsoft.com/office/drawing/2014/main" id="{9635960A-A087-2C87-4316-77D323FDBACD}"/>
              </a:ext>
            </a:extLst>
          </p:cNvPr>
          <p:cNvSpPr/>
          <p:nvPr/>
        </p:nvSpPr>
        <p:spPr>
          <a:xfrm>
            <a:off x="6763221" y="3146622"/>
            <a:ext cx="963866" cy="923330"/>
          </a:xfrm>
          <a:prstGeom prst="rect">
            <a:avLst/>
          </a:prstGeom>
        </p:spPr>
        <p:txBody>
          <a:bodyPr wrap="square">
            <a:spAutoFit/>
          </a:bodyPr>
          <a:lstStyle/>
          <a:p>
            <a:pPr algn="ctr" defTabSz="1828800"/>
            <a:r>
              <a:rPr lang="fa-IR" sz="5400" dirty="0">
                <a:solidFill>
                  <a:schemeClr val="tx1">
                    <a:lumMod val="50000"/>
                    <a:lumOff val="50000"/>
                  </a:schemeClr>
                </a:solidFill>
                <a:latin typeface="Arial" panose="020B0604020202020204" pitchFamily="34" charset="0"/>
                <a:cs typeface="B Titr" panose="00000700000000000000" pitchFamily="2" charset="-78"/>
              </a:rPr>
              <a:t>2</a:t>
            </a:r>
            <a:endParaRPr lang="en-US" sz="6600" dirty="0">
              <a:solidFill>
                <a:schemeClr val="tx1">
                  <a:lumMod val="50000"/>
                  <a:lumOff val="50000"/>
                </a:schemeClr>
              </a:solidFill>
              <a:latin typeface="Arial" panose="020B0604020202020204" pitchFamily="34" charset="0"/>
              <a:cs typeface="B Titr" panose="00000700000000000000" pitchFamily="2" charset="-78"/>
            </a:endParaRPr>
          </a:p>
        </p:txBody>
      </p:sp>
      <p:sp>
        <p:nvSpPr>
          <p:cNvPr id="3" name="Rectangle 2">
            <a:extLst>
              <a:ext uri="{FF2B5EF4-FFF2-40B4-BE49-F238E27FC236}">
                <a16:creationId xmlns:a16="http://schemas.microsoft.com/office/drawing/2014/main" id="{D3F12CD1-1B2C-5C11-415F-98141135E7D6}"/>
              </a:ext>
            </a:extLst>
          </p:cNvPr>
          <p:cNvSpPr/>
          <p:nvPr/>
        </p:nvSpPr>
        <p:spPr>
          <a:xfrm>
            <a:off x="2390681" y="3339665"/>
            <a:ext cx="963866" cy="923330"/>
          </a:xfrm>
          <a:prstGeom prst="rect">
            <a:avLst/>
          </a:prstGeom>
        </p:spPr>
        <p:txBody>
          <a:bodyPr wrap="square">
            <a:spAutoFit/>
          </a:bodyPr>
          <a:lstStyle/>
          <a:p>
            <a:pPr algn="ctr" defTabSz="1828800"/>
            <a:r>
              <a:rPr lang="fa-IR" sz="5400" dirty="0">
                <a:solidFill>
                  <a:schemeClr val="tx1">
                    <a:lumMod val="50000"/>
                    <a:lumOff val="50000"/>
                  </a:schemeClr>
                </a:solidFill>
                <a:latin typeface="Arial" panose="020B0604020202020204" pitchFamily="34" charset="0"/>
                <a:cs typeface="B Titr" panose="00000700000000000000" pitchFamily="2" charset="-78"/>
              </a:rPr>
              <a:t>4</a:t>
            </a:r>
          </a:p>
        </p:txBody>
      </p:sp>
      <p:sp>
        <p:nvSpPr>
          <p:cNvPr id="4" name="Rectangle 3">
            <a:extLst>
              <a:ext uri="{FF2B5EF4-FFF2-40B4-BE49-F238E27FC236}">
                <a16:creationId xmlns:a16="http://schemas.microsoft.com/office/drawing/2014/main" id="{17476771-B6E5-22AB-DFE0-8A78416DC314}"/>
              </a:ext>
            </a:extLst>
          </p:cNvPr>
          <p:cNvSpPr/>
          <p:nvPr/>
        </p:nvSpPr>
        <p:spPr>
          <a:xfrm>
            <a:off x="4271912" y="1634250"/>
            <a:ext cx="963866" cy="923330"/>
          </a:xfrm>
          <a:prstGeom prst="rect">
            <a:avLst/>
          </a:prstGeom>
        </p:spPr>
        <p:txBody>
          <a:bodyPr wrap="square">
            <a:spAutoFit/>
          </a:bodyPr>
          <a:lstStyle/>
          <a:p>
            <a:pPr algn="ctr" defTabSz="1828800"/>
            <a:r>
              <a:rPr lang="fa-IR" sz="5400" dirty="0">
                <a:solidFill>
                  <a:schemeClr val="tx1">
                    <a:lumMod val="50000"/>
                    <a:lumOff val="50000"/>
                  </a:schemeClr>
                </a:solidFill>
                <a:latin typeface="Arial" panose="020B0604020202020204" pitchFamily="34" charset="0"/>
                <a:cs typeface="B Titr" panose="00000700000000000000" pitchFamily="2" charset="-78"/>
              </a:rPr>
              <a:t>3</a:t>
            </a:r>
          </a:p>
        </p:txBody>
      </p:sp>
    </p:spTree>
    <p:extLst>
      <p:ext uri="{BB962C8B-B14F-4D97-AF65-F5344CB8AC3E}">
        <p14:creationId xmlns:p14="http://schemas.microsoft.com/office/powerpoint/2010/main" val="3507182700"/>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0" name="Rectangle 169">
            <a:extLst>
              <a:ext uri="{FF2B5EF4-FFF2-40B4-BE49-F238E27FC236}">
                <a16:creationId xmlns:a16="http://schemas.microsoft.com/office/drawing/2014/main" id="{A9739813-F4A2-4E2D-951C-0E48E8BABF38}"/>
              </a:ext>
            </a:extLst>
          </p:cNvPr>
          <p:cNvSpPr/>
          <p:nvPr/>
        </p:nvSpPr>
        <p:spPr>
          <a:xfrm>
            <a:off x="7141340" y="2400283"/>
            <a:ext cx="5703061" cy="2221636"/>
          </a:xfrm>
          <a:prstGeom prst="rect">
            <a:avLst/>
          </a:prstGeom>
          <a:solidFill>
            <a:schemeClr val="tx1">
              <a:lumMod val="10000"/>
              <a:lumOff val="9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54"/>
            <a:endParaRPr lang="en-US" sz="900">
              <a:solidFill>
                <a:srgbClr val="FFFFFF"/>
              </a:solidFill>
              <a:latin typeface="Arial" panose="020B0604020202020204" pitchFamily="34" charset="0"/>
            </a:endParaRPr>
          </a:p>
        </p:txBody>
      </p:sp>
      <p:pic>
        <p:nvPicPr>
          <p:cNvPr id="182" name="Picture 181">
            <a:extLst>
              <a:ext uri="{FF2B5EF4-FFF2-40B4-BE49-F238E27FC236}">
                <a16:creationId xmlns:a16="http://schemas.microsoft.com/office/drawing/2014/main" id="{4A0EB587-9686-41DA-8607-5FBBFB12C5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3894314" y="3387709"/>
            <a:ext cx="4403372" cy="2446938"/>
          </a:xfrm>
          <a:prstGeom prst="rect">
            <a:avLst/>
          </a:prstGeom>
        </p:spPr>
      </p:pic>
      <p:grpSp>
        <p:nvGrpSpPr>
          <p:cNvPr id="80" name="Group 79">
            <a:extLst>
              <a:ext uri="{FF2B5EF4-FFF2-40B4-BE49-F238E27FC236}">
                <a16:creationId xmlns:a16="http://schemas.microsoft.com/office/drawing/2014/main" id="{2C3020AF-0448-47F8-95D6-F425A3E0B8D6}"/>
              </a:ext>
            </a:extLst>
          </p:cNvPr>
          <p:cNvGrpSpPr/>
          <p:nvPr/>
        </p:nvGrpSpPr>
        <p:grpSpPr>
          <a:xfrm>
            <a:off x="862981" y="4063892"/>
            <a:ext cx="4134013" cy="860521"/>
            <a:chOff x="1726185" y="8127949"/>
            <a:chExt cx="8269103" cy="1721266"/>
          </a:xfrm>
        </p:grpSpPr>
        <p:cxnSp>
          <p:nvCxnSpPr>
            <p:cNvPr id="158" name="Straight Connector 157">
              <a:extLst>
                <a:ext uri="{FF2B5EF4-FFF2-40B4-BE49-F238E27FC236}">
                  <a16:creationId xmlns:a16="http://schemas.microsoft.com/office/drawing/2014/main" id="{BD0D6707-94D3-4D9A-8EBC-08EAA28F3CED}"/>
                </a:ext>
              </a:extLst>
            </p:cNvPr>
            <p:cNvCxnSpPr>
              <a:cxnSpLocks/>
            </p:cNvCxnSpPr>
            <p:nvPr/>
          </p:nvCxnSpPr>
          <p:spPr>
            <a:xfrm flipV="1">
              <a:off x="7897256" y="8127949"/>
              <a:ext cx="2098032" cy="111899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57" name="Oval 156">
              <a:extLst>
                <a:ext uri="{FF2B5EF4-FFF2-40B4-BE49-F238E27FC236}">
                  <a16:creationId xmlns:a16="http://schemas.microsoft.com/office/drawing/2014/main" id="{41A82328-CD77-4C99-8D63-7B2EDBD34926}"/>
                </a:ext>
              </a:extLst>
            </p:cNvPr>
            <p:cNvSpPr/>
            <p:nvPr/>
          </p:nvSpPr>
          <p:spPr>
            <a:xfrm>
              <a:off x="7376552" y="8712474"/>
              <a:ext cx="1044897" cy="1044897"/>
            </a:xfrm>
            <a:prstGeom prst="ellipse">
              <a:avLst/>
            </a:prstGeom>
            <a:solidFill>
              <a:schemeClr val="accent1"/>
            </a:solidFill>
            <a:ln w="88900">
              <a:solidFill>
                <a:schemeClr val="accent1">
                  <a:lumMod val="7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r>
                <a:rPr lang="fa-IR" sz="2400" dirty="0">
                  <a:solidFill>
                    <a:srgbClr val="FFFFFF"/>
                  </a:solidFill>
                  <a:latin typeface="Arial" panose="020B0604020202020204" pitchFamily="34" charset="0"/>
                  <a:cs typeface="B Titr" panose="00000700000000000000" pitchFamily="2" charset="-78"/>
                </a:rPr>
                <a:t>1</a:t>
              </a:r>
              <a:endParaRPr lang="en-US" sz="2400" dirty="0">
                <a:solidFill>
                  <a:srgbClr val="FFFFFF"/>
                </a:solidFill>
                <a:latin typeface="Arial" panose="020B0604020202020204" pitchFamily="34" charset="0"/>
                <a:cs typeface="B Titr" panose="00000700000000000000" pitchFamily="2" charset="-78"/>
              </a:endParaRPr>
            </a:p>
          </p:txBody>
        </p:sp>
        <p:sp>
          <p:nvSpPr>
            <p:cNvPr id="159" name="TextBox 158">
              <a:extLst>
                <a:ext uri="{FF2B5EF4-FFF2-40B4-BE49-F238E27FC236}">
                  <a16:creationId xmlns:a16="http://schemas.microsoft.com/office/drawing/2014/main" id="{29A232C9-A44B-4B6E-842A-30A715830FA9}"/>
                </a:ext>
              </a:extLst>
            </p:cNvPr>
            <p:cNvSpPr txBox="1"/>
            <p:nvPr/>
          </p:nvSpPr>
          <p:spPr>
            <a:xfrm>
              <a:off x="1726185" y="8741075"/>
              <a:ext cx="5519373" cy="1108140"/>
            </a:xfrm>
            <a:prstGeom prst="rect">
              <a:avLst/>
            </a:prstGeom>
            <a:noFill/>
          </p:spPr>
          <p:txBody>
            <a:bodyPr wrap="square" rtlCol="0">
              <a:spAutoFit/>
            </a:bodyPr>
            <a:lstStyle/>
            <a:p>
              <a:pPr algn="r" defTabSz="228554"/>
              <a:r>
                <a:rPr lang="fa-IR" sz="1600" dirty="0">
                  <a:solidFill>
                    <a:schemeClr val="accent1">
                      <a:lumMod val="60000"/>
                      <a:lumOff val="40000"/>
                    </a:schemeClr>
                  </a:solidFill>
                  <a:latin typeface="Arial" panose="020B0604020202020204" pitchFamily="34" charset="0"/>
                  <a:cs typeface="Mj_Casablanca" panose="00000400000000000000" pitchFamily="2" charset="-78"/>
                </a:rPr>
                <a:t>بداند تا آخر وقت عذرش باقی است</a:t>
              </a:r>
              <a:endParaRPr lang="en-US" sz="1600" dirty="0">
                <a:solidFill>
                  <a:schemeClr val="accent1">
                    <a:lumMod val="60000"/>
                    <a:lumOff val="40000"/>
                  </a:schemeClr>
                </a:solidFill>
                <a:latin typeface="Arial" panose="020B0604020202020204" pitchFamily="34" charset="0"/>
                <a:cs typeface="Mj_Casablanca" panose="00000400000000000000" pitchFamily="2" charset="-78"/>
              </a:endParaRPr>
            </a:p>
            <a:p>
              <a:pPr algn="r" defTabSz="228554"/>
              <a:r>
                <a:rPr lang="fa-IR" sz="1400" dirty="0">
                  <a:solidFill>
                    <a:srgbClr val="FFFFFF"/>
                  </a:solidFill>
                  <a:latin typeface="Arial" panose="020B0604020202020204" pitchFamily="34" charset="0"/>
                  <a:cs typeface="Mj_Casablanca" panose="00000400000000000000" pitchFamily="2" charset="-78"/>
                </a:rPr>
                <a:t>می تواند قبل از تنگی وقت هم تیمم کند</a:t>
              </a:r>
              <a:endParaRPr lang="en-US" sz="1400" dirty="0">
                <a:solidFill>
                  <a:srgbClr val="FFFFFF"/>
                </a:solidFill>
                <a:latin typeface="Arial" panose="020B0604020202020204" pitchFamily="34" charset="0"/>
                <a:cs typeface="Mj_Casablanca" panose="00000400000000000000" pitchFamily="2" charset="-78"/>
              </a:endParaRPr>
            </a:p>
          </p:txBody>
        </p:sp>
      </p:grpSp>
      <p:grpSp>
        <p:nvGrpSpPr>
          <p:cNvPr id="79" name="Group 78">
            <a:extLst>
              <a:ext uri="{FF2B5EF4-FFF2-40B4-BE49-F238E27FC236}">
                <a16:creationId xmlns:a16="http://schemas.microsoft.com/office/drawing/2014/main" id="{97487A5F-6C22-478F-A124-EC3D2B2D35E9}"/>
              </a:ext>
            </a:extLst>
          </p:cNvPr>
          <p:cNvGrpSpPr/>
          <p:nvPr/>
        </p:nvGrpSpPr>
        <p:grpSpPr>
          <a:xfrm>
            <a:off x="3164537" y="756050"/>
            <a:ext cx="3192653" cy="1555256"/>
            <a:chOff x="6329898" y="1511403"/>
            <a:chExt cx="6386138" cy="3110917"/>
          </a:xfrm>
        </p:grpSpPr>
        <p:cxnSp>
          <p:nvCxnSpPr>
            <p:cNvPr id="154" name="Straight Connector 153">
              <a:extLst>
                <a:ext uri="{FF2B5EF4-FFF2-40B4-BE49-F238E27FC236}">
                  <a16:creationId xmlns:a16="http://schemas.microsoft.com/office/drawing/2014/main" id="{199D3F03-DFA9-4DE4-B025-BD3BCE204DD4}"/>
                </a:ext>
              </a:extLst>
            </p:cNvPr>
            <p:cNvCxnSpPr>
              <a:cxnSpLocks/>
            </p:cNvCxnSpPr>
            <p:nvPr/>
          </p:nvCxnSpPr>
          <p:spPr>
            <a:xfrm>
              <a:off x="12193588" y="2425913"/>
              <a:ext cx="0" cy="219640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50" name="Oval 149">
              <a:extLst>
                <a:ext uri="{FF2B5EF4-FFF2-40B4-BE49-F238E27FC236}">
                  <a16:creationId xmlns:a16="http://schemas.microsoft.com/office/drawing/2014/main" id="{26B56698-0737-415A-86C2-5D91B6D33B82}"/>
                </a:ext>
              </a:extLst>
            </p:cNvPr>
            <p:cNvSpPr/>
            <p:nvPr/>
          </p:nvSpPr>
          <p:spPr>
            <a:xfrm>
              <a:off x="11671140" y="1928445"/>
              <a:ext cx="1044896" cy="1044896"/>
            </a:xfrm>
            <a:prstGeom prst="ellipse">
              <a:avLst/>
            </a:prstGeom>
            <a:solidFill>
              <a:schemeClr val="accent1"/>
            </a:solidFill>
            <a:ln w="88900">
              <a:solidFill>
                <a:schemeClr val="accent1">
                  <a:lumMod val="7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1828800"/>
              <a:r>
                <a:rPr lang="fa-IR" sz="2400" dirty="0">
                  <a:solidFill>
                    <a:srgbClr val="FFFFFF"/>
                  </a:solidFill>
                  <a:latin typeface="Arial" panose="020B0604020202020204" pitchFamily="34" charset="0"/>
                  <a:cs typeface="B Titr" panose="00000700000000000000" pitchFamily="2" charset="-78"/>
                </a:rPr>
                <a:t>4</a:t>
              </a:r>
              <a:endParaRPr lang="en-US" sz="2400" dirty="0">
                <a:solidFill>
                  <a:srgbClr val="FFFFFF"/>
                </a:solidFill>
                <a:latin typeface="Arial" panose="020B0604020202020204" pitchFamily="34" charset="0"/>
                <a:cs typeface="B Titr" panose="00000700000000000000" pitchFamily="2" charset="-78"/>
              </a:endParaRPr>
            </a:p>
          </p:txBody>
        </p:sp>
        <p:sp>
          <p:nvSpPr>
            <p:cNvPr id="151" name="TextBox 150">
              <a:extLst>
                <a:ext uri="{FF2B5EF4-FFF2-40B4-BE49-F238E27FC236}">
                  <a16:creationId xmlns:a16="http://schemas.microsoft.com/office/drawing/2014/main" id="{C0795052-DCA3-41AC-B9D7-CB4D4437EA13}"/>
                </a:ext>
              </a:extLst>
            </p:cNvPr>
            <p:cNvSpPr txBox="1"/>
            <p:nvPr/>
          </p:nvSpPr>
          <p:spPr>
            <a:xfrm>
              <a:off x="6329898" y="1511403"/>
              <a:ext cx="5029905" cy="800324"/>
            </a:xfrm>
            <a:prstGeom prst="rect">
              <a:avLst/>
            </a:prstGeom>
            <a:noFill/>
          </p:spPr>
          <p:txBody>
            <a:bodyPr wrap="square" rtlCol="0">
              <a:spAutoFit/>
            </a:bodyPr>
            <a:lstStyle/>
            <a:p>
              <a:pPr algn="r" defTabSz="228554"/>
              <a:r>
                <a:rPr lang="fa-IR" sz="2000" dirty="0">
                  <a:solidFill>
                    <a:schemeClr val="accent1">
                      <a:lumMod val="60000"/>
                      <a:lumOff val="40000"/>
                    </a:schemeClr>
                  </a:solidFill>
                  <a:latin typeface="Arial" panose="020B0604020202020204" pitchFamily="34" charset="0"/>
                  <a:cs typeface="Mj_Casablanca" panose="00000400000000000000" pitchFamily="2" charset="-78"/>
                </a:rPr>
                <a:t>رسیدن وقت نماز</a:t>
              </a:r>
              <a:endParaRPr lang="en-US" sz="2000" dirty="0">
                <a:solidFill>
                  <a:schemeClr val="accent1">
                    <a:lumMod val="60000"/>
                    <a:lumOff val="40000"/>
                  </a:schemeClr>
                </a:solidFill>
                <a:latin typeface="Arial" panose="020B0604020202020204" pitchFamily="34" charset="0"/>
                <a:cs typeface="Mj_Casablanca" panose="00000400000000000000" pitchFamily="2" charset="-78"/>
              </a:endParaRPr>
            </a:p>
          </p:txBody>
        </p:sp>
      </p:grpSp>
      <p:grpSp>
        <p:nvGrpSpPr>
          <p:cNvPr id="71" name="Group 70">
            <a:extLst>
              <a:ext uri="{FF2B5EF4-FFF2-40B4-BE49-F238E27FC236}">
                <a16:creationId xmlns:a16="http://schemas.microsoft.com/office/drawing/2014/main" id="{8730E87E-200B-4F98-8F65-193D68FB6B57}"/>
              </a:ext>
            </a:extLst>
          </p:cNvPr>
          <p:cNvGrpSpPr/>
          <p:nvPr/>
        </p:nvGrpSpPr>
        <p:grpSpPr>
          <a:xfrm>
            <a:off x="1233771" y="1858102"/>
            <a:ext cx="3509821" cy="794656"/>
            <a:chOff x="2467861" y="3715794"/>
            <a:chExt cx="7020557" cy="1589519"/>
          </a:xfrm>
        </p:grpSpPr>
        <p:cxnSp>
          <p:nvCxnSpPr>
            <p:cNvPr id="141" name="Straight Connector 140">
              <a:extLst>
                <a:ext uri="{FF2B5EF4-FFF2-40B4-BE49-F238E27FC236}">
                  <a16:creationId xmlns:a16="http://schemas.microsoft.com/office/drawing/2014/main" id="{46F544D8-1D40-4126-A0F8-D99322DA9EED}"/>
                </a:ext>
              </a:extLst>
            </p:cNvPr>
            <p:cNvCxnSpPr>
              <a:cxnSpLocks/>
            </p:cNvCxnSpPr>
            <p:nvPr/>
          </p:nvCxnSpPr>
          <p:spPr>
            <a:xfrm>
              <a:off x="7897256" y="4476985"/>
              <a:ext cx="1591162" cy="82832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40" name="Oval 139">
              <a:extLst>
                <a:ext uri="{FF2B5EF4-FFF2-40B4-BE49-F238E27FC236}">
                  <a16:creationId xmlns:a16="http://schemas.microsoft.com/office/drawing/2014/main" id="{55F17C52-2B72-45D3-A1F9-9F7AF41B1C82}"/>
                </a:ext>
              </a:extLst>
            </p:cNvPr>
            <p:cNvSpPr/>
            <p:nvPr/>
          </p:nvSpPr>
          <p:spPr>
            <a:xfrm>
              <a:off x="7751266" y="4132836"/>
              <a:ext cx="1044897" cy="1044897"/>
            </a:xfrm>
            <a:prstGeom prst="ellipse">
              <a:avLst/>
            </a:prstGeom>
            <a:solidFill>
              <a:schemeClr val="accent1"/>
            </a:solidFill>
            <a:ln w="88900">
              <a:solidFill>
                <a:schemeClr val="accent1">
                  <a:lumMod val="7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r>
                <a:rPr lang="fa-IR" sz="2400" dirty="0">
                  <a:solidFill>
                    <a:srgbClr val="FFFFFF"/>
                  </a:solidFill>
                  <a:latin typeface="Arial" panose="020B0604020202020204" pitchFamily="34" charset="0"/>
                  <a:cs typeface="B Titr" panose="00000700000000000000" pitchFamily="2" charset="-78"/>
                </a:rPr>
                <a:t>3</a:t>
              </a:r>
              <a:endParaRPr lang="en-US" sz="2400" dirty="0">
                <a:solidFill>
                  <a:srgbClr val="FFFFFF"/>
                </a:solidFill>
                <a:latin typeface="Arial" panose="020B0604020202020204" pitchFamily="34" charset="0"/>
                <a:cs typeface="B Titr" panose="00000700000000000000" pitchFamily="2" charset="-78"/>
              </a:endParaRPr>
            </a:p>
          </p:txBody>
        </p:sp>
        <p:sp>
          <p:nvSpPr>
            <p:cNvPr id="142" name="TextBox 141">
              <a:extLst>
                <a:ext uri="{FF2B5EF4-FFF2-40B4-BE49-F238E27FC236}">
                  <a16:creationId xmlns:a16="http://schemas.microsoft.com/office/drawing/2014/main" id="{818C92A0-38FB-49AA-A32B-81BD39468C05}"/>
                </a:ext>
              </a:extLst>
            </p:cNvPr>
            <p:cNvSpPr txBox="1"/>
            <p:nvPr/>
          </p:nvSpPr>
          <p:spPr>
            <a:xfrm>
              <a:off x="2467861" y="3715794"/>
              <a:ext cx="5029906" cy="800324"/>
            </a:xfrm>
            <a:prstGeom prst="rect">
              <a:avLst/>
            </a:prstGeom>
            <a:noFill/>
          </p:spPr>
          <p:txBody>
            <a:bodyPr wrap="square" rtlCol="0">
              <a:spAutoFit/>
            </a:bodyPr>
            <a:lstStyle/>
            <a:p>
              <a:pPr algn="r" defTabSz="228554"/>
              <a:r>
                <a:rPr lang="fa-IR" sz="2000" dirty="0">
                  <a:solidFill>
                    <a:schemeClr val="accent1">
                      <a:lumMod val="60000"/>
                      <a:lumOff val="40000"/>
                    </a:schemeClr>
                  </a:solidFill>
                  <a:latin typeface="Arial" panose="020B0604020202020204" pitchFamily="34" charset="0"/>
                  <a:cs typeface="Mj_Casablanca" panose="00000400000000000000" pitchFamily="2" charset="-78"/>
                </a:rPr>
                <a:t>تیمّم برای کار دیگر</a:t>
              </a:r>
              <a:endParaRPr lang="en-US" sz="2000" dirty="0">
                <a:solidFill>
                  <a:schemeClr val="accent1">
                    <a:lumMod val="60000"/>
                    <a:lumOff val="40000"/>
                  </a:schemeClr>
                </a:solidFill>
                <a:latin typeface="Arial" panose="020B0604020202020204" pitchFamily="34" charset="0"/>
                <a:cs typeface="Mj_Casablanca" panose="00000400000000000000" pitchFamily="2" charset="-78"/>
              </a:endParaRPr>
            </a:p>
          </p:txBody>
        </p:sp>
      </p:grpSp>
      <p:grpSp>
        <p:nvGrpSpPr>
          <p:cNvPr id="66" name="Group 65">
            <a:extLst>
              <a:ext uri="{FF2B5EF4-FFF2-40B4-BE49-F238E27FC236}">
                <a16:creationId xmlns:a16="http://schemas.microsoft.com/office/drawing/2014/main" id="{AEDA6F92-4BB3-4FA7-AD01-639541BAEEC2}"/>
              </a:ext>
            </a:extLst>
          </p:cNvPr>
          <p:cNvGrpSpPr/>
          <p:nvPr/>
        </p:nvGrpSpPr>
        <p:grpSpPr>
          <a:xfrm>
            <a:off x="523929" y="3043068"/>
            <a:ext cx="4584617" cy="830997"/>
            <a:chOff x="225421" y="3853332"/>
            <a:chExt cx="9170427" cy="1662211"/>
          </a:xfrm>
        </p:grpSpPr>
        <p:sp>
          <p:nvSpPr>
            <p:cNvPr id="133" name="Oval 132">
              <a:extLst>
                <a:ext uri="{FF2B5EF4-FFF2-40B4-BE49-F238E27FC236}">
                  <a16:creationId xmlns:a16="http://schemas.microsoft.com/office/drawing/2014/main" id="{F4EB6F9F-BB91-4EB5-956D-2640BEDF8DF4}"/>
                </a:ext>
              </a:extLst>
            </p:cNvPr>
            <p:cNvSpPr/>
            <p:nvPr/>
          </p:nvSpPr>
          <p:spPr>
            <a:xfrm>
              <a:off x="5383966" y="4092075"/>
              <a:ext cx="1044897" cy="1044897"/>
            </a:xfrm>
            <a:prstGeom prst="ellipse">
              <a:avLst/>
            </a:prstGeom>
            <a:solidFill>
              <a:schemeClr val="accent1"/>
            </a:solidFill>
            <a:ln w="88900">
              <a:solidFill>
                <a:schemeClr val="accent1">
                  <a:lumMod val="7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r>
                <a:rPr lang="fa-IR" sz="2400" dirty="0">
                  <a:solidFill>
                    <a:srgbClr val="FFFFFF"/>
                  </a:solidFill>
                  <a:latin typeface="Arial" panose="020B0604020202020204" pitchFamily="34" charset="0"/>
                  <a:cs typeface="B Titr" panose="00000700000000000000" pitchFamily="2" charset="-78"/>
                </a:rPr>
                <a:t>2</a:t>
              </a:r>
              <a:endParaRPr lang="en-US" sz="2400" dirty="0">
                <a:solidFill>
                  <a:srgbClr val="FFFFFF"/>
                </a:solidFill>
                <a:latin typeface="Arial" panose="020B0604020202020204" pitchFamily="34" charset="0"/>
                <a:cs typeface="B Titr" panose="00000700000000000000" pitchFamily="2" charset="-78"/>
              </a:endParaRPr>
            </a:p>
          </p:txBody>
        </p:sp>
        <p:cxnSp>
          <p:nvCxnSpPr>
            <p:cNvPr id="134" name="Straight Connector 133">
              <a:extLst>
                <a:ext uri="{FF2B5EF4-FFF2-40B4-BE49-F238E27FC236}">
                  <a16:creationId xmlns:a16="http://schemas.microsoft.com/office/drawing/2014/main" id="{36FB0D8A-6437-4A0E-BED3-302A1B2D4A4E}"/>
                </a:ext>
              </a:extLst>
            </p:cNvPr>
            <p:cNvCxnSpPr>
              <a:cxnSpLocks/>
              <a:stCxn id="133" idx="6"/>
            </p:cNvCxnSpPr>
            <p:nvPr/>
          </p:nvCxnSpPr>
          <p:spPr>
            <a:xfrm>
              <a:off x="6428863" y="4614524"/>
              <a:ext cx="296698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5" name="TextBox 134">
              <a:extLst>
                <a:ext uri="{FF2B5EF4-FFF2-40B4-BE49-F238E27FC236}">
                  <a16:creationId xmlns:a16="http://schemas.microsoft.com/office/drawing/2014/main" id="{0ACD2B0E-FB16-4723-AD0F-3F1DC2032D12}"/>
                </a:ext>
              </a:extLst>
            </p:cNvPr>
            <p:cNvSpPr txBox="1"/>
            <p:nvPr/>
          </p:nvSpPr>
          <p:spPr>
            <a:xfrm>
              <a:off x="225421" y="3853332"/>
              <a:ext cx="5029904" cy="1662211"/>
            </a:xfrm>
            <a:prstGeom prst="rect">
              <a:avLst/>
            </a:prstGeom>
            <a:noFill/>
          </p:spPr>
          <p:txBody>
            <a:bodyPr wrap="square" rtlCol="0">
              <a:spAutoFit/>
            </a:bodyPr>
            <a:lstStyle/>
            <a:p>
              <a:pPr algn="r" defTabSz="228554"/>
              <a:r>
                <a:rPr lang="fa-IR" sz="2000" dirty="0">
                  <a:solidFill>
                    <a:schemeClr val="accent1">
                      <a:lumMod val="60000"/>
                      <a:lumOff val="40000"/>
                    </a:schemeClr>
                  </a:solidFill>
                  <a:latin typeface="Arial" panose="020B0604020202020204" pitchFamily="34" charset="0"/>
                  <a:cs typeface="Mj_Casablanca" panose="00000400000000000000" pitchFamily="2" charset="-78"/>
                </a:rPr>
                <a:t>صبر کردن تا تنگی وقت</a:t>
              </a:r>
              <a:endParaRPr lang="en-US" sz="2000" dirty="0">
                <a:solidFill>
                  <a:schemeClr val="accent1">
                    <a:lumMod val="60000"/>
                    <a:lumOff val="40000"/>
                  </a:schemeClr>
                </a:solidFill>
                <a:latin typeface="Arial" panose="020B0604020202020204" pitchFamily="34" charset="0"/>
                <a:cs typeface="Mj_Casablanca" panose="00000400000000000000" pitchFamily="2" charset="-78"/>
              </a:endParaRPr>
            </a:p>
            <a:p>
              <a:pPr algn="r" defTabSz="228554"/>
              <a:r>
                <a:rPr lang="fa-IR" sz="1400" dirty="0">
                  <a:solidFill>
                    <a:srgbClr val="FFFFFF"/>
                  </a:solidFill>
                  <a:latin typeface="Arial" panose="020B0604020202020204" pitchFamily="34" charset="0"/>
                  <a:cs typeface="Mj_Casablanca" panose="00000400000000000000" pitchFamily="2" charset="-78"/>
                </a:rPr>
                <a:t>اگر بداند یا احتمال دهد عذرش بر طرف می شود.</a:t>
              </a:r>
              <a:endParaRPr lang="en-US" sz="1400" dirty="0">
                <a:solidFill>
                  <a:srgbClr val="FFFFFF"/>
                </a:solidFill>
                <a:latin typeface="Arial" panose="020B0604020202020204" pitchFamily="34" charset="0"/>
                <a:cs typeface="Mj_Casablanca" panose="00000400000000000000" pitchFamily="2" charset="-78"/>
              </a:endParaRPr>
            </a:p>
          </p:txBody>
        </p:sp>
      </p:grpSp>
      <p:grpSp>
        <p:nvGrpSpPr>
          <p:cNvPr id="1074" name="Group 1073">
            <a:extLst>
              <a:ext uri="{FF2B5EF4-FFF2-40B4-BE49-F238E27FC236}">
                <a16:creationId xmlns:a16="http://schemas.microsoft.com/office/drawing/2014/main" id="{B73088CF-E5AD-498B-9A2D-6DB599322DE7}"/>
              </a:ext>
            </a:extLst>
          </p:cNvPr>
          <p:cNvGrpSpPr/>
          <p:nvPr/>
        </p:nvGrpSpPr>
        <p:grpSpPr>
          <a:xfrm>
            <a:off x="4362618" y="1694593"/>
            <a:ext cx="3466764" cy="3468814"/>
            <a:chOff x="8166893" y="2828925"/>
            <a:chExt cx="8053388" cy="8058151"/>
          </a:xfrm>
        </p:grpSpPr>
        <p:sp>
          <p:nvSpPr>
            <p:cNvPr id="1036" name="Oval 44">
              <a:extLst>
                <a:ext uri="{FF2B5EF4-FFF2-40B4-BE49-F238E27FC236}">
                  <a16:creationId xmlns:a16="http://schemas.microsoft.com/office/drawing/2014/main" id="{74BC3C01-67EA-4E95-8E88-8C54B81C6B65}"/>
                </a:ext>
              </a:extLst>
            </p:cNvPr>
            <p:cNvSpPr>
              <a:spLocks noChangeArrowheads="1"/>
            </p:cNvSpPr>
            <p:nvPr/>
          </p:nvSpPr>
          <p:spPr bwMode="auto">
            <a:xfrm>
              <a:off x="8166893" y="2828925"/>
              <a:ext cx="8053388" cy="8058151"/>
            </a:xfrm>
            <a:prstGeom prst="ellipse">
              <a:avLst/>
            </a:prstGeom>
            <a:solidFill>
              <a:schemeClr val="tx1"/>
            </a:solidFill>
            <a:ln>
              <a:noFill/>
            </a:ln>
          </p:spPr>
          <p:txBody>
            <a:bodyPr vert="horz" wrap="square" lIns="45714" tIns="22857" rIns="45714" bIns="22857" numCol="1" anchor="t" anchorCtr="0" compatLnSpc="1">
              <a:prstTxWarp prst="textNoShape">
                <a:avLst/>
              </a:prstTxWarp>
            </a:bodyPr>
            <a:lstStyle/>
            <a:p>
              <a:pPr defTabSz="228554"/>
              <a:endParaRPr lang="en-US" sz="700">
                <a:solidFill>
                  <a:srgbClr val="FFFFFF"/>
                </a:solidFill>
                <a:latin typeface="Arial" panose="020B0604020202020204" pitchFamily="34" charset="0"/>
              </a:endParaRPr>
            </a:p>
          </p:txBody>
        </p:sp>
        <p:sp>
          <p:nvSpPr>
            <p:cNvPr id="1037" name="Oval 45">
              <a:extLst>
                <a:ext uri="{FF2B5EF4-FFF2-40B4-BE49-F238E27FC236}">
                  <a16:creationId xmlns:a16="http://schemas.microsoft.com/office/drawing/2014/main" id="{0DBEA0F8-14C5-491D-9DEB-62B323832B98}"/>
                </a:ext>
              </a:extLst>
            </p:cNvPr>
            <p:cNvSpPr>
              <a:spLocks noChangeArrowheads="1"/>
            </p:cNvSpPr>
            <p:nvPr/>
          </p:nvSpPr>
          <p:spPr bwMode="auto">
            <a:xfrm>
              <a:off x="8501855" y="3163888"/>
              <a:ext cx="7385050" cy="7388225"/>
            </a:xfrm>
            <a:prstGeom prst="ellipse">
              <a:avLst/>
            </a:prstGeom>
            <a:solidFill>
              <a:schemeClr val="tx1">
                <a:lumMod val="90000"/>
                <a:lumOff val="10000"/>
              </a:schemeClr>
            </a:solidFill>
            <a:ln>
              <a:noFill/>
            </a:ln>
          </p:spPr>
          <p:txBody>
            <a:bodyPr vert="horz" wrap="square" lIns="45714" tIns="22857" rIns="45714" bIns="22857" numCol="1" anchor="t" anchorCtr="0" compatLnSpc="1">
              <a:prstTxWarp prst="textNoShape">
                <a:avLst/>
              </a:prstTxWarp>
            </a:bodyPr>
            <a:lstStyle/>
            <a:p>
              <a:pPr defTabSz="228554"/>
              <a:endParaRPr lang="en-US" sz="700">
                <a:solidFill>
                  <a:srgbClr val="FFFFFF"/>
                </a:solidFill>
                <a:latin typeface="Arial" panose="020B0604020202020204" pitchFamily="34" charset="0"/>
              </a:endParaRPr>
            </a:p>
          </p:txBody>
        </p:sp>
      </p:grpSp>
      <p:grpSp>
        <p:nvGrpSpPr>
          <p:cNvPr id="85" name="Group 84">
            <a:extLst>
              <a:ext uri="{FF2B5EF4-FFF2-40B4-BE49-F238E27FC236}">
                <a16:creationId xmlns:a16="http://schemas.microsoft.com/office/drawing/2014/main" id="{C1F856CD-C48B-45EE-B9F2-FF1E1CA79C77}"/>
              </a:ext>
            </a:extLst>
          </p:cNvPr>
          <p:cNvGrpSpPr/>
          <p:nvPr/>
        </p:nvGrpSpPr>
        <p:grpSpPr>
          <a:xfrm>
            <a:off x="4549522" y="1881838"/>
            <a:ext cx="3092957" cy="3094324"/>
            <a:chOff x="9100228" y="3763273"/>
            <a:chExt cx="6186720" cy="6189453"/>
          </a:xfrm>
        </p:grpSpPr>
        <p:sp>
          <p:nvSpPr>
            <p:cNvPr id="92" name="Freeform 46">
              <a:extLst>
                <a:ext uri="{FF2B5EF4-FFF2-40B4-BE49-F238E27FC236}">
                  <a16:creationId xmlns:a16="http://schemas.microsoft.com/office/drawing/2014/main" id="{0E7E0CD5-E5BA-442F-9109-0FA0F00EAB54}"/>
                </a:ext>
              </a:extLst>
            </p:cNvPr>
            <p:cNvSpPr>
              <a:spLocks/>
            </p:cNvSpPr>
            <p:nvPr/>
          </p:nvSpPr>
          <p:spPr bwMode="auto">
            <a:xfrm>
              <a:off x="9100228" y="3763273"/>
              <a:ext cx="6186720" cy="6189453"/>
            </a:xfrm>
            <a:custGeom>
              <a:avLst/>
              <a:gdLst>
                <a:gd name="T0" fmla="*/ 183 w 215"/>
                <a:gd name="T1" fmla="*/ 32 h 215"/>
                <a:gd name="T2" fmla="*/ 107 w 215"/>
                <a:gd name="T3" fmla="*/ 0 h 215"/>
                <a:gd name="T4" fmla="*/ 31 w 215"/>
                <a:gd name="T5" fmla="*/ 32 h 215"/>
                <a:gd name="T6" fmla="*/ 0 w 215"/>
                <a:gd name="T7" fmla="*/ 108 h 215"/>
                <a:gd name="T8" fmla="*/ 31 w 215"/>
                <a:gd name="T9" fmla="*/ 184 h 215"/>
                <a:gd name="T10" fmla="*/ 107 w 215"/>
                <a:gd name="T11" fmla="*/ 215 h 215"/>
                <a:gd name="T12" fmla="*/ 183 w 215"/>
                <a:gd name="T13" fmla="*/ 184 h 215"/>
                <a:gd name="T14" fmla="*/ 215 w 215"/>
                <a:gd name="T15" fmla="*/ 108 h 215"/>
                <a:gd name="T16" fmla="*/ 183 w 215"/>
                <a:gd name="T17" fmla="*/ 3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5" h="215">
                  <a:moveTo>
                    <a:pt x="183" y="32"/>
                  </a:moveTo>
                  <a:cubicBezTo>
                    <a:pt x="163" y="11"/>
                    <a:pt x="136" y="0"/>
                    <a:pt x="107" y="0"/>
                  </a:cubicBezTo>
                  <a:cubicBezTo>
                    <a:pt x="79" y="0"/>
                    <a:pt x="52" y="11"/>
                    <a:pt x="31" y="32"/>
                  </a:cubicBezTo>
                  <a:cubicBezTo>
                    <a:pt x="11" y="52"/>
                    <a:pt x="0" y="79"/>
                    <a:pt x="0" y="108"/>
                  </a:cubicBezTo>
                  <a:cubicBezTo>
                    <a:pt x="0" y="136"/>
                    <a:pt x="11" y="163"/>
                    <a:pt x="31" y="184"/>
                  </a:cubicBezTo>
                  <a:cubicBezTo>
                    <a:pt x="52" y="204"/>
                    <a:pt x="79" y="215"/>
                    <a:pt x="107" y="215"/>
                  </a:cubicBezTo>
                  <a:cubicBezTo>
                    <a:pt x="136" y="215"/>
                    <a:pt x="163" y="204"/>
                    <a:pt x="183" y="184"/>
                  </a:cubicBezTo>
                  <a:cubicBezTo>
                    <a:pt x="204" y="163"/>
                    <a:pt x="215" y="136"/>
                    <a:pt x="215" y="108"/>
                  </a:cubicBezTo>
                  <a:cubicBezTo>
                    <a:pt x="215" y="79"/>
                    <a:pt x="204" y="52"/>
                    <a:pt x="183" y="32"/>
                  </a:cubicBezTo>
                  <a:close/>
                </a:path>
              </a:pathLst>
            </a:custGeom>
            <a:solidFill>
              <a:schemeClr val="bg1">
                <a:lumMod val="85000"/>
              </a:schemeClr>
            </a:solidFill>
            <a:ln>
              <a:noFill/>
            </a:ln>
          </p:spPr>
          <p:txBody>
            <a:bodyPr vert="horz" wrap="square" lIns="45714" tIns="22857" rIns="45714" bIns="22857" numCol="1" anchor="t" anchorCtr="0" compatLnSpc="1">
              <a:prstTxWarp prst="textNoShape">
                <a:avLst/>
              </a:prstTxWarp>
            </a:bodyPr>
            <a:lstStyle/>
            <a:p>
              <a:pPr defTabSz="228554"/>
              <a:endParaRPr lang="en-US" sz="700">
                <a:solidFill>
                  <a:srgbClr val="FFFFFF"/>
                </a:solidFill>
                <a:latin typeface="Arial" panose="020B0604020202020204" pitchFamily="34" charset="0"/>
              </a:endParaRPr>
            </a:p>
          </p:txBody>
        </p:sp>
        <p:sp>
          <p:nvSpPr>
            <p:cNvPr id="126" name="Oval 125">
              <a:extLst>
                <a:ext uri="{FF2B5EF4-FFF2-40B4-BE49-F238E27FC236}">
                  <a16:creationId xmlns:a16="http://schemas.microsoft.com/office/drawing/2014/main" id="{2F2E6704-C918-460E-BF7E-8DB1A016EBAC}"/>
                </a:ext>
              </a:extLst>
            </p:cNvPr>
            <p:cNvSpPr/>
            <p:nvPr/>
          </p:nvSpPr>
          <p:spPr>
            <a:xfrm>
              <a:off x="12049130" y="6713543"/>
              <a:ext cx="288915" cy="288915"/>
            </a:xfrm>
            <a:prstGeom prst="ellipse">
              <a:avLst/>
            </a:prstGeom>
            <a:solidFill>
              <a:schemeClr val="bg2"/>
            </a:solidFill>
            <a:ln w="88900">
              <a:solidFill>
                <a:schemeClr val="accent6">
                  <a:lumMod val="5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54"/>
              <a:endParaRPr lang="en-US" sz="1600">
                <a:solidFill>
                  <a:srgbClr val="FFFFFF"/>
                </a:solidFill>
                <a:latin typeface="Arial" panose="020B0604020202020204" pitchFamily="34" charset="0"/>
              </a:endParaRPr>
            </a:p>
          </p:txBody>
        </p:sp>
      </p:grpSp>
      <p:sp>
        <p:nvSpPr>
          <p:cNvPr id="171" name="TextBox 170">
            <a:extLst>
              <a:ext uri="{FF2B5EF4-FFF2-40B4-BE49-F238E27FC236}">
                <a16:creationId xmlns:a16="http://schemas.microsoft.com/office/drawing/2014/main" id="{A2C5F291-57CD-47F9-8DCC-CA4F7384A4AA}"/>
              </a:ext>
            </a:extLst>
          </p:cNvPr>
          <p:cNvSpPr txBox="1"/>
          <p:nvPr/>
        </p:nvSpPr>
        <p:spPr>
          <a:xfrm>
            <a:off x="7952376" y="2351499"/>
            <a:ext cx="4108083" cy="2246769"/>
          </a:xfrm>
          <a:prstGeom prst="rect">
            <a:avLst/>
          </a:prstGeom>
          <a:noFill/>
        </p:spPr>
        <p:txBody>
          <a:bodyPr wrap="square" rtlCol="0">
            <a:spAutoFit/>
          </a:bodyPr>
          <a:lstStyle/>
          <a:p>
            <a:pPr algn="ctr" defTabSz="228554" rtl="1"/>
            <a:r>
              <a:rPr lang="fa-IR" sz="2800" b="1" dirty="0">
                <a:solidFill>
                  <a:srgbClr val="FFFFFF"/>
                </a:solidFill>
                <a:latin typeface="Arial" panose="020B0604020202020204" pitchFamily="34" charset="0"/>
                <a:cs typeface="B Mitra" panose="00000400000000000000" pitchFamily="2" charset="-78"/>
              </a:rPr>
              <a:t>اگر بداند که تا آخر وقت عذرش باقی خواهد بود، می‌تواند قبل از آن هم تیمم کند؛ ولی در صورت برطرف شدن عذر، باید وضو گرفته و دوباره نماز بخواند.</a:t>
            </a:r>
            <a:endParaRPr lang="en-US" sz="2800" b="1" dirty="0">
              <a:solidFill>
                <a:srgbClr val="FFFFFF"/>
              </a:solidFill>
              <a:latin typeface="Arial" panose="020B0604020202020204" pitchFamily="34" charset="0"/>
              <a:cs typeface="B Mitra" panose="00000400000000000000" pitchFamily="2" charset="-78"/>
            </a:endParaRPr>
          </a:p>
        </p:txBody>
      </p:sp>
      <p:grpSp>
        <p:nvGrpSpPr>
          <p:cNvPr id="84" name="Group 83">
            <a:extLst>
              <a:ext uri="{FF2B5EF4-FFF2-40B4-BE49-F238E27FC236}">
                <a16:creationId xmlns:a16="http://schemas.microsoft.com/office/drawing/2014/main" id="{C7A174CA-265C-43BE-B845-420A75CBB989}"/>
              </a:ext>
            </a:extLst>
          </p:cNvPr>
          <p:cNvGrpSpPr/>
          <p:nvPr/>
        </p:nvGrpSpPr>
        <p:grpSpPr>
          <a:xfrm>
            <a:off x="4600588" y="1933588"/>
            <a:ext cx="2990825" cy="2990825"/>
            <a:chOff x="9202373" y="3866786"/>
            <a:chExt cx="5982428" cy="5982428"/>
          </a:xfrm>
        </p:grpSpPr>
        <p:grpSp>
          <p:nvGrpSpPr>
            <p:cNvPr id="1083" name="Group 1082">
              <a:extLst>
                <a:ext uri="{FF2B5EF4-FFF2-40B4-BE49-F238E27FC236}">
                  <a16:creationId xmlns:a16="http://schemas.microsoft.com/office/drawing/2014/main" id="{368576F7-A3C5-49EB-B5C7-7EFCDCD57763}"/>
                </a:ext>
              </a:extLst>
            </p:cNvPr>
            <p:cNvGrpSpPr/>
            <p:nvPr/>
          </p:nvGrpSpPr>
          <p:grpSpPr>
            <a:xfrm>
              <a:off x="12154319" y="3866786"/>
              <a:ext cx="78536" cy="5982428"/>
              <a:chOff x="12147983" y="3382622"/>
              <a:chExt cx="91209" cy="6947769"/>
            </a:xfrm>
          </p:grpSpPr>
          <p:sp>
            <p:nvSpPr>
              <p:cNvPr id="1082" name="Arrow: Pentagon 1081">
                <a:extLst>
                  <a:ext uri="{FF2B5EF4-FFF2-40B4-BE49-F238E27FC236}">
                    <a16:creationId xmlns:a16="http://schemas.microsoft.com/office/drawing/2014/main" id="{D5C89C07-ACF9-4C22-8BA1-FCC5BC142B3C}"/>
                  </a:ext>
                </a:extLst>
              </p:cNvPr>
              <p:cNvSpPr/>
              <p:nvPr/>
            </p:nvSpPr>
            <p:spPr>
              <a:xfrm rot="16200000">
                <a:off x="12047803" y="3482802"/>
                <a:ext cx="291569" cy="91209"/>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54"/>
                <a:endParaRPr lang="en-US" sz="700">
                  <a:solidFill>
                    <a:srgbClr val="FFFFFF"/>
                  </a:solidFill>
                  <a:latin typeface="Arial" panose="020B0604020202020204" pitchFamily="34" charset="0"/>
                </a:endParaRPr>
              </a:p>
            </p:txBody>
          </p:sp>
          <p:sp>
            <p:nvSpPr>
              <p:cNvPr id="94" name="Arrow: Pentagon 93">
                <a:extLst>
                  <a:ext uri="{FF2B5EF4-FFF2-40B4-BE49-F238E27FC236}">
                    <a16:creationId xmlns:a16="http://schemas.microsoft.com/office/drawing/2014/main" id="{7FC1CD18-19F0-4282-8711-0AD3A2FA24F4}"/>
                  </a:ext>
                </a:extLst>
              </p:cNvPr>
              <p:cNvSpPr/>
              <p:nvPr/>
            </p:nvSpPr>
            <p:spPr>
              <a:xfrm rot="5400000" flipV="1">
                <a:off x="12047803" y="10139002"/>
                <a:ext cx="291569" cy="91209"/>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54"/>
                <a:endParaRPr lang="en-US" sz="700">
                  <a:solidFill>
                    <a:srgbClr val="FFFFFF"/>
                  </a:solidFill>
                  <a:latin typeface="Arial" panose="020B0604020202020204" pitchFamily="34" charset="0"/>
                </a:endParaRPr>
              </a:p>
            </p:txBody>
          </p:sp>
        </p:grpSp>
        <p:grpSp>
          <p:nvGrpSpPr>
            <p:cNvPr id="96" name="Group 95">
              <a:extLst>
                <a:ext uri="{FF2B5EF4-FFF2-40B4-BE49-F238E27FC236}">
                  <a16:creationId xmlns:a16="http://schemas.microsoft.com/office/drawing/2014/main" id="{37C3A9CE-1615-4D4B-9FEA-69885165C10E}"/>
                </a:ext>
              </a:extLst>
            </p:cNvPr>
            <p:cNvGrpSpPr/>
            <p:nvPr/>
          </p:nvGrpSpPr>
          <p:grpSpPr>
            <a:xfrm rot="1800000">
              <a:off x="12154319" y="3866786"/>
              <a:ext cx="78536" cy="5982428"/>
              <a:chOff x="12147983" y="3382622"/>
              <a:chExt cx="91209" cy="6947769"/>
            </a:xfrm>
          </p:grpSpPr>
          <p:sp>
            <p:nvSpPr>
              <p:cNvPr id="97" name="Arrow: Pentagon 96">
                <a:extLst>
                  <a:ext uri="{FF2B5EF4-FFF2-40B4-BE49-F238E27FC236}">
                    <a16:creationId xmlns:a16="http://schemas.microsoft.com/office/drawing/2014/main" id="{5CFA5657-728D-4B45-A019-C82D24DF68D3}"/>
                  </a:ext>
                </a:extLst>
              </p:cNvPr>
              <p:cNvSpPr/>
              <p:nvPr/>
            </p:nvSpPr>
            <p:spPr>
              <a:xfrm rot="16200000">
                <a:off x="12047803" y="3482802"/>
                <a:ext cx="291569" cy="91209"/>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54"/>
                <a:endParaRPr lang="en-US" sz="700">
                  <a:solidFill>
                    <a:srgbClr val="FFFFFF"/>
                  </a:solidFill>
                  <a:latin typeface="Arial" panose="020B0604020202020204" pitchFamily="34" charset="0"/>
                </a:endParaRPr>
              </a:p>
            </p:txBody>
          </p:sp>
          <p:sp>
            <p:nvSpPr>
              <p:cNvPr id="98" name="Arrow: Pentagon 97">
                <a:extLst>
                  <a:ext uri="{FF2B5EF4-FFF2-40B4-BE49-F238E27FC236}">
                    <a16:creationId xmlns:a16="http://schemas.microsoft.com/office/drawing/2014/main" id="{B6FDE02F-96C4-4B42-8481-EF99EC818176}"/>
                  </a:ext>
                </a:extLst>
              </p:cNvPr>
              <p:cNvSpPr/>
              <p:nvPr/>
            </p:nvSpPr>
            <p:spPr>
              <a:xfrm rot="5400000" flipV="1">
                <a:off x="12047803" y="10139002"/>
                <a:ext cx="291569" cy="91209"/>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54"/>
                <a:endParaRPr lang="en-US" sz="700">
                  <a:solidFill>
                    <a:srgbClr val="FFFFFF"/>
                  </a:solidFill>
                  <a:latin typeface="Arial" panose="020B0604020202020204" pitchFamily="34" charset="0"/>
                </a:endParaRPr>
              </a:p>
            </p:txBody>
          </p:sp>
        </p:grpSp>
        <p:grpSp>
          <p:nvGrpSpPr>
            <p:cNvPr id="102" name="Group 101">
              <a:extLst>
                <a:ext uri="{FF2B5EF4-FFF2-40B4-BE49-F238E27FC236}">
                  <a16:creationId xmlns:a16="http://schemas.microsoft.com/office/drawing/2014/main" id="{78951313-425D-40AB-93CC-B5F9896369A9}"/>
                </a:ext>
              </a:extLst>
            </p:cNvPr>
            <p:cNvGrpSpPr/>
            <p:nvPr/>
          </p:nvGrpSpPr>
          <p:grpSpPr>
            <a:xfrm rot="3600000">
              <a:off x="12154319" y="3866786"/>
              <a:ext cx="78536" cy="5982428"/>
              <a:chOff x="12147983" y="3382622"/>
              <a:chExt cx="91209" cy="6947769"/>
            </a:xfrm>
          </p:grpSpPr>
          <p:sp>
            <p:nvSpPr>
              <p:cNvPr id="103" name="Arrow: Pentagon 102">
                <a:extLst>
                  <a:ext uri="{FF2B5EF4-FFF2-40B4-BE49-F238E27FC236}">
                    <a16:creationId xmlns:a16="http://schemas.microsoft.com/office/drawing/2014/main" id="{1E41A643-789A-4EDA-AFE4-99AE87B00AF3}"/>
                  </a:ext>
                </a:extLst>
              </p:cNvPr>
              <p:cNvSpPr/>
              <p:nvPr/>
            </p:nvSpPr>
            <p:spPr>
              <a:xfrm rot="16200000">
                <a:off x="12047803" y="3482802"/>
                <a:ext cx="291569" cy="91209"/>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54"/>
                <a:endParaRPr lang="en-US" sz="700">
                  <a:solidFill>
                    <a:srgbClr val="FFFFFF"/>
                  </a:solidFill>
                  <a:latin typeface="Arial" panose="020B0604020202020204" pitchFamily="34" charset="0"/>
                </a:endParaRPr>
              </a:p>
            </p:txBody>
          </p:sp>
          <p:sp>
            <p:nvSpPr>
              <p:cNvPr id="104" name="Arrow: Pentagon 103">
                <a:extLst>
                  <a:ext uri="{FF2B5EF4-FFF2-40B4-BE49-F238E27FC236}">
                    <a16:creationId xmlns:a16="http://schemas.microsoft.com/office/drawing/2014/main" id="{00631CAD-C169-4341-A702-A3DFE8D81288}"/>
                  </a:ext>
                </a:extLst>
              </p:cNvPr>
              <p:cNvSpPr/>
              <p:nvPr/>
            </p:nvSpPr>
            <p:spPr>
              <a:xfrm rot="5400000" flipV="1">
                <a:off x="12047803" y="10139002"/>
                <a:ext cx="291569" cy="91209"/>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54"/>
                <a:endParaRPr lang="en-US" sz="700">
                  <a:solidFill>
                    <a:srgbClr val="FFFFFF"/>
                  </a:solidFill>
                  <a:latin typeface="Arial" panose="020B0604020202020204" pitchFamily="34" charset="0"/>
                </a:endParaRPr>
              </a:p>
            </p:txBody>
          </p:sp>
        </p:grpSp>
        <p:grpSp>
          <p:nvGrpSpPr>
            <p:cNvPr id="105" name="Group 104">
              <a:extLst>
                <a:ext uri="{FF2B5EF4-FFF2-40B4-BE49-F238E27FC236}">
                  <a16:creationId xmlns:a16="http://schemas.microsoft.com/office/drawing/2014/main" id="{5B35CC2A-E384-40C5-9A0E-8F5549E47991}"/>
                </a:ext>
              </a:extLst>
            </p:cNvPr>
            <p:cNvGrpSpPr/>
            <p:nvPr/>
          </p:nvGrpSpPr>
          <p:grpSpPr>
            <a:xfrm rot="19800000">
              <a:off x="12154319" y="3866786"/>
              <a:ext cx="78536" cy="5982428"/>
              <a:chOff x="12147983" y="3382622"/>
              <a:chExt cx="91209" cy="6947769"/>
            </a:xfrm>
          </p:grpSpPr>
          <p:sp>
            <p:nvSpPr>
              <p:cNvPr id="106" name="Arrow: Pentagon 105">
                <a:extLst>
                  <a:ext uri="{FF2B5EF4-FFF2-40B4-BE49-F238E27FC236}">
                    <a16:creationId xmlns:a16="http://schemas.microsoft.com/office/drawing/2014/main" id="{F4B63139-43D6-4F01-9D6B-A70A2D5C2C83}"/>
                  </a:ext>
                </a:extLst>
              </p:cNvPr>
              <p:cNvSpPr/>
              <p:nvPr/>
            </p:nvSpPr>
            <p:spPr>
              <a:xfrm rot="16200000">
                <a:off x="12047803" y="3482802"/>
                <a:ext cx="291569" cy="91209"/>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54"/>
                <a:endParaRPr lang="en-US" sz="700">
                  <a:solidFill>
                    <a:srgbClr val="FFFFFF"/>
                  </a:solidFill>
                  <a:latin typeface="Arial" panose="020B0604020202020204" pitchFamily="34" charset="0"/>
                </a:endParaRPr>
              </a:p>
            </p:txBody>
          </p:sp>
          <p:sp>
            <p:nvSpPr>
              <p:cNvPr id="107" name="Arrow: Pentagon 106">
                <a:extLst>
                  <a:ext uri="{FF2B5EF4-FFF2-40B4-BE49-F238E27FC236}">
                    <a16:creationId xmlns:a16="http://schemas.microsoft.com/office/drawing/2014/main" id="{268CC966-8BA7-4416-80D6-929A8EE08C91}"/>
                  </a:ext>
                </a:extLst>
              </p:cNvPr>
              <p:cNvSpPr/>
              <p:nvPr/>
            </p:nvSpPr>
            <p:spPr>
              <a:xfrm rot="5400000" flipV="1">
                <a:off x="12047803" y="10139002"/>
                <a:ext cx="291569" cy="91209"/>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54"/>
                <a:endParaRPr lang="en-US" sz="700">
                  <a:solidFill>
                    <a:srgbClr val="FFFFFF"/>
                  </a:solidFill>
                  <a:latin typeface="Arial" panose="020B0604020202020204" pitchFamily="34" charset="0"/>
                </a:endParaRPr>
              </a:p>
            </p:txBody>
          </p:sp>
        </p:grpSp>
        <p:grpSp>
          <p:nvGrpSpPr>
            <p:cNvPr id="108" name="Group 107">
              <a:extLst>
                <a:ext uri="{FF2B5EF4-FFF2-40B4-BE49-F238E27FC236}">
                  <a16:creationId xmlns:a16="http://schemas.microsoft.com/office/drawing/2014/main" id="{F28A8042-3920-425A-8BAA-534143F3E47F}"/>
                </a:ext>
              </a:extLst>
            </p:cNvPr>
            <p:cNvGrpSpPr/>
            <p:nvPr/>
          </p:nvGrpSpPr>
          <p:grpSpPr>
            <a:xfrm rot="18000000">
              <a:off x="12154319" y="3866786"/>
              <a:ext cx="78536" cy="5982428"/>
              <a:chOff x="12147983" y="3382622"/>
              <a:chExt cx="91209" cy="6947769"/>
            </a:xfrm>
          </p:grpSpPr>
          <p:sp>
            <p:nvSpPr>
              <p:cNvPr id="109" name="Arrow: Pentagon 108">
                <a:extLst>
                  <a:ext uri="{FF2B5EF4-FFF2-40B4-BE49-F238E27FC236}">
                    <a16:creationId xmlns:a16="http://schemas.microsoft.com/office/drawing/2014/main" id="{1A3ED432-A08A-4E5A-9440-03E92C071B25}"/>
                  </a:ext>
                </a:extLst>
              </p:cNvPr>
              <p:cNvSpPr/>
              <p:nvPr/>
            </p:nvSpPr>
            <p:spPr>
              <a:xfrm rot="16200000">
                <a:off x="12047803" y="3482802"/>
                <a:ext cx="291569" cy="91209"/>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54"/>
                <a:endParaRPr lang="en-US" sz="700">
                  <a:solidFill>
                    <a:srgbClr val="FFFFFF"/>
                  </a:solidFill>
                  <a:latin typeface="Arial" panose="020B0604020202020204" pitchFamily="34" charset="0"/>
                </a:endParaRPr>
              </a:p>
            </p:txBody>
          </p:sp>
          <p:sp>
            <p:nvSpPr>
              <p:cNvPr id="110" name="Arrow: Pentagon 109">
                <a:extLst>
                  <a:ext uri="{FF2B5EF4-FFF2-40B4-BE49-F238E27FC236}">
                    <a16:creationId xmlns:a16="http://schemas.microsoft.com/office/drawing/2014/main" id="{B213F495-C3B8-4AD3-A492-9AF716257A92}"/>
                  </a:ext>
                </a:extLst>
              </p:cNvPr>
              <p:cNvSpPr/>
              <p:nvPr/>
            </p:nvSpPr>
            <p:spPr>
              <a:xfrm rot="5400000" flipV="1">
                <a:off x="12047803" y="10139002"/>
                <a:ext cx="291569" cy="91209"/>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54"/>
                <a:endParaRPr lang="en-US" sz="700">
                  <a:solidFill>
                    <a:srgbClr val="FFFFFF"/>
                  </a:solidFill>
                  <a:latin typeface="Arial" panose="020B0604020202020204" pitchFamily="34" charset="0"/>
                </a:endParaRPr>
              </a:p>
            </p:txBody>
          </p:sp>
        </p:grpSp>
        <p:grpSp>
          <p:nvGrpSpPr>
            <p:cNvPr id="111" name="Group 110">
              <a:extLst>
                <a:ext uri="{FF2B5EF4-FFF2-40B4-BE49-F238E27FC236}">
                  <a16:creationId xmlns:a16="http://schemas.microsoft.com/office/drawing/2014/main" id="{D456D303-C2BC-4817-974A-4C65C07319C5}"/>
                </a:ext>
              </a:extLst>
            </p:cNvPr>
            <p:cNvGrpSpPr/>
            <p:nvPr/>
          </p:nvGrpSpPr>
          <p:grpSpPr>
            <a:xfrm rot="5400000">
              <a:off x="12154319" y="3866786"/>
              <a:ext cx="78536" cy="5982428"/>
              <a:chOff x="12147983" y="3382622"/>
              <a:chExt cx="91209" cy="6947769"/>
            </a:xfrm>
          </p:grpSpPr>
          <p:sp>
            <p:nvSpPr>
              <p:cNvPr id="112" name="Arrow: Pentagon 111">
                <a:extLst>
                  <a:ext uri="{FF2B5EF4-FFF2-40B4-BE49-F238E27FC236}">
                    <a16:creationId xmlns:a16="http://schemas.microsoft.com/office/drawing/2014/main" id="{25C0F162-4330-4631-919C-2DB7D3976E23}"/>
                  </a:ext>
                </a:extLst>
              </p:cNvPr>
              <p:cNvSpPr/>
              <p:nvPr/>
            </p:nvSpPr>
            <p:spPr>
              <a:xfrm rot="16200000">
                <a:off x="12047803" y="3482802"/>
                <a:ext cx="291569" cy="91209"/>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54"/>
                <a:endParaRPr lang="en-US" sz="700">
                  <a:solidFill>
                    <a:srgbClr val="FFFFFF"/>
                  </a:solidFill>
                  <a:latin typeface="Arial" panose="020B0604020202020204" pitchFamily="34" charset="0"/>
                </a:endParaRPr>
              </a:p>
            </p:txBody>
          </p:sp>
          <p:sp>
            <p:nvSpPr>
              <p:cNvPr id="113" name="Arrow: Pentagon 112">
                <a:extLst>
                  <a:ext uri="{FF2B5EF4-FFF2-40B4-BE49-F238E27FC236}">
                    <a16:creationId xmlns:a16="http://schemas.microsoft.com/office/drawing/2014/main" id="{86941326-476E-46D2-B027-409ABA7E7B56}"/>
                  </a:ext>
                </a:extLst>
              </p:cNvPr>
              <p:cNvSpPr/>
              <p:nvPr/>
            </p:nvSpPr>
            <p:spPr>
              <a:xfrm rot="5400000" flipV="1">
                <a:off x="12047803" y="10139002"/>
                <a:ext cx="291569" cy="91209"/>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54"/>
                <a:endParaRPr lang="en-US" sz="700">
                  <a:solidFill>
                    <a:srgbClr val="FFFFFF"/>
                  </a:solidFill>
                  <a:latin typeface="Arial" panose="020B0604020202020204" pitchFamily="34" charset="0"/>
                </a:endParaRPr>
              </a:p>
            </p:txBody>
          </p:sp>
        </p:grpSp>
      </p:grpSp>
      <p:grpSp>
        <p:nvGrpSpPr>
          <p:cNvPr id="83" name="Group 82">
            <a:extLst>
              <a:ext uri="{FF2B5EF4-FFF2-40B4-BE49-F238E27FC236}">
                <a16:creationId xmlns:a16="http://schemas.microsoft.com/office/drawing/2014/main" id="{4889C014-45B4-465C-BBD3-18ACFDFA07FD}"/>
              </a:ext>
            </a:extLst>
          </p:cNvPr>
          <p:cNvGrpSpPr/>
          <p:nvPr/>
        </p:nvGrpSpPr>
        <p:grpSpPr>
          <a:xfrm>
            <a:off x="4697811" y="2032035"/>
            <a:ext cx="2815264" cy="2809435"/>
            <a:chOff x="9396844" y="4063707"/>
            <a:chExt cx="5631261" cy="5619601"/>
          </a:xfrm>
        </p:grpSpPr>
        <p:sp>
          <p:nvSpPr>
            <p:cNvPr id="1084" name="TextBox 1083">
              <a:extLst>
                <a:ext uri="{FF2B5EF4-FFF2-40B4-BE49-F238E27FC236}">
                  <a16:creationId xmlns:a16="http://schemas.microsoft.com/office/drawing/2014/main" id="{63B8174C-40DF-47C7-8290-EC08A4BBB577}"/>
                </a:ext>
              </a:extLst>
            </p:cNvPr>
            <p:cNvSpPr txBox="1"/>
            <p:nvPr/>
          </p:nvSpPr>
          <p:spPr>
            <a:xfrm>
              <a:off x="11688256" y="4063707"/>
              <a:ext cx="1010666" cy="861886"/>
            </a:xfrm>
            <a:prstGeom prst="rect">
              <a:avLst/>
            </a:prstGeom>
            <a:noFill/>
          </p:spPr>
          <p:txBody>
            <a:bodyPr wrap="none" rtlCol="0" anchor="ctr">
              <a:spAutoFit/>
            </a:bodyPr>
            <a:lstStyle/>
            <a:p>
              <a:pPr algn="ctr" defTabSz="228554"/>
              <a:r>
                <a:rPr lang="en-US" sz="2200">
                  <a:solidFill>
                    <a:srgbClr val="FFFFFF"/>
                  </a:solidFill>
                  <a:latin typeface="Arial" panose="020B0604020202020204" pitchFamily="34" charset="0"/>
                  <a:ea typeface="Open Sans Bold" panose="020B0806030504020204" pitchFamily="34" charset="0"/>
                  <a:cs typeface="Open Sans Bold" panose="020B0806030504020204" pitchFamily="34" charset="0"/>
                </a:rPr>
                <a:t>12</a:t>
              </a:r>
            </a:p>
          </p:txBody>
        </p:sp>
        <p:sp>
          <p:nvSpPr>
            <p:cNvPr id="115" name="TextBox 114">
              <a:extLst>
                <a:ext uri="{FF2B5EF4-FFF2-40B4-BE49-F238E27FC236}">
                  <a16:creationId xmlns:a16="http://schemas.microsoft.com/office/drawing/2014/main" id="{01119A9D-1153-49F0-B41F-3CAF4E1FEC1E}"/>
                </a:ext>
              </a:extLst>
            </p:cNvPr>
            <p:cNvSpPr txBox="1"/>
            <p:nvPr/>
          </p:nvSpPr>
          <p:spPr>
            <a:xfrm>
              <a:off x="13124679" y="4362070"/>
              <a:ext cx="690022" cy="861886"/>
            </a:xfrm>
            <a:prstGeom prst="rect">
              <a:avLst/>
            </a:prstGeom>
            <a:noFill/>
          </p:spPr>
          <p:txBody>
            <a:bodyPr wrap="none" rtlCol="0" anchor="ctr">
              <a:spAutoFit/>
            </a:bodyPr>
            <a:lstStyle/>
            <a:p>
              <a:pPr algn="ctr" defTabSz="228554"/>
              <a:r>
                <a:rPr lang="en-US" sz="2200">
                  <a:solidFill>
                    <a:srgbClr val="FFFFFF"/>
                  </a:solidFill>
                  <a:latin typeface="Arial" panose="020B0604020202020204" pitchFamily="34" charset="0"/>
                  <a:ea typeface="Open Sans Bold" panose="020B0806030504020204" pitchFamily="34" charset="0"/>
                  <a:cs typeface="Open Sans Bold" panose="020B0806030504020204" pitchFamily="34" charset="0"/>
                </a:rPr>
                <a:t>1</a:t>
              </a:r>
            </a:p>
          </p:txBody>
        </p:sp>
        <p:sp>
          <p:nvSpPr>
            <p:cNvPr id="116" name="TextBox 115">
              <a:extLst>
                <a:ext uri="{FF2B5EF4-FFF2-40B4-BE49-F238E27FC236}">
                  <a16:creationId xmlns:a16="http://schemas.microsoft.com/office/drawing/2014/main" id="{E6BE8C4B-E57A-4878-ABAB-378230FA7A37}"/>
                </a:ext>
              </a:extLst>
            </p:cNvPr>
            <p:cNvSpPr txBox="1"/>
            <p:nvPr/>
          </p:nvSpPr>
          <p:spPr>
            <a:xfrm>
              <a:off x="10379568" y="4362070"/>
              <a:ext cx="955898" cy="861886"/>
            </a:xfrm>
            <a:prstGeom prst="rect">
              <a:avLst/>
            </a:prstGeom>
            <a:noFill/>
          </p:spPr>
          <p:txBody>
            <a:bodyPr wrap="none" rtlCol="0" anchor="ctr">
              <a:spAutoFit/>
            </a:bodyPr>
            <a:lstStyle/>
            <a:p>
              <a:pPr algn="ctr" defTabSz="228554"/>
              <a:r>
                <a:rPr lang="en-US" sz="2200">
                  <a:solidFill>
                    <a:srgbClr val="FFFFFF"/>
                  </a:solidFill>
                  <a:latin typeface="Arial" panose="020B0604020202020204" pitchFamily="34" charset="0"/>
                  <a:ea typeface="Open Sans Bold" panose="020B0806030504020204" pitchFamily="34" charset="0"/>
                  <a:cs typeface="Open Sans Bold" panose="020B0806030504020204" pitchFamily="34" charset="0"/>
                </a:rPr>
                <a:t>11</a:t>
              </a:r>
            </a:p>
          </p:txBody>
        </p:sp>
        <p:sp>
          <p:nvSpPr>
            <p:cNvPr id="117" name="TextBox 116">
              <a:extLst>
                <a:ext uri="{FF2B5EF4-FFF2-40B4-BE49-F238E27FC236}">
                  <a16:creationId xmlns:a16="http://schemas.microsoft.com/office/drawing/2014/main" id="{BDE9714F-8015-4C0B-BDBB-4D243A292F1B}"/>
                </a:ext>
              </a:extLst>
            </p:cNvPr>
            <p:cNvSpPr txBox="1"/>
            <p:nvPr/>
          </p:nvSpPr>
          <p:spPr>
            <a:xfrm>
              <a:off x="13977106" y="5259091"/>
              <a:ext cx="690022" cy="861886"/>
            </a:xfrm>
            <a:prstGeom prst="rect">
              <a:avLst/>
            </a:prstGeom>
            <a:noFill/>
          </p:spPr>
          <p:txBody>
            <a:bodyPr wrap="none" rtlCol="0" anchor="ctr">
              <a:spAutoFit/>
            </a:bodyPr>
            <a:lstStyle/>
            <a:p>
              <a:pPr algn="ctr" defTabSz="228554"/>
              <a:r>
                <a:rPr lang="en-US" sz="2200">
                  <a:solidFill>
                    <a:srgbClr val="FFFFFF"/>
                  </a:solidFill>
                  <a:latin typeface="Arial" panose="020B0604020202020204" pitchFamily="34" charset="0"/>
                  <a:ea typeface="Open Sans Bold" panose="020B0806030504020204" pitchFamily="34" charset="0"/>
                  <a:cs typeface="Open Sans Bold" panose="020B0806030504020204" pitchFamily="34" charset="0"/>
                </a:rPr>
                <a:t>2</a:t>
              </a:r>
            </a:p>
          </p:txBody>
        </p:sp>
        <p:sp>
          <p:nvSpPr>
            <p:cNvPr id="118" name="TextBox 117">
              <a:extLst>
                <a:ext uri="{FF2B5EF4-FFF2-40B4-BE49-F238E27FC236}">
                  <a16:creationId xmlns:a16="http://schemas.microsoft.com/office/drawing/2014/main" id="{B7A284BD-DA4F-4AC3-8FEF-57D3ED463031}"/>
                </a:ext>
              </a:extLst>
            </p:cNvPr>
            <p:cNvSpPr txBox="1"/>
            <p:nvPr/>
          </p:nvSpPr>
          <p:spPr>
            <a:xfrm>
              <a:off x="9720102" y="5259091"/>
              <a:ext cx="1010666" cy="861886"/>
            </a:xfrm>
            <a:prstGeom prst="rect">
              <a:avLst/>
            </a:prstGeom>
            <a:noFill/>
          </p:spPr>
          <p:txBody>
            <a:bodyPr wrap="none" rtlCol="0" anchor="ctr">
              <a:spAutoFit/>
            </a:bodyPr>
            <a:lstStyle/>
            <a:p>
              <a:pPr algn="ctr" defTabSz="228554"/>
              <a:r>
                <a:rPr lang="en-US" sz="2200">
                  <a:solidFill>
                    <a:srgbClr val="FFFFFF"/>
                  </a:solidFill>
                  <a:latin typeface="Arial" panose="020B0604020202020204" pitchFamily="34" charset="0"/>
                  <a:ea typeface="Open Sans Bold" panose="020B0806030504020204" pitchFamily="34" charset="0"/>
                  <a:cs typeface="Open Sans Bold" panose="020B0806030504020204" pitchFamily="34" charset="0"/>
                </a:rPr>
                <a:t>10</a:t>
              </a:r>
            </a:p>
          </p:txBody>
        </p:sp>
        <p:sp>
          <p:nvSpPr>
            <p:cNvPr id="119" name="TextBox 118">
              <a:extLst>
                <a:ext uri="{FF2B5EF4-FFF2-40B4-BE49-F238E27FC236}">
                  <a16:creationId xmlns:a16="http://schemas.microsoft.com/office/drawing/2014/main" id="{CD35DB84-3DCC-43F2-909D-00D2AE5558D7}"/>
                </a:ext>
              </a:extLst>
            </p:cNvPr>
            <p:cNvSpPr txBox="1"/>
            <p:nvPr/>
          </p:nvSpPr>
          <p:spPr>
            <a:xfrm>
              <a:off x="14338083" y="6372507"/>
              <a:ext cx="690022" cy="861886"/>
            </a:xfrm>
            <a:prstGeom prst="rect">
              <a:avLst/>
            </a:prstGeom>
            <a:noFill/>
          </p:spPr>
          <p:txBody>
            <a:bodyPr wrap="none" rtlCol="0" anchor="ctr">
              <a:spAutoFit/>
            </a:bodyPr>
            <a:lstStyle/>
            <a:p>
              <a:pPr algn="ctr" defTabSz="228554"/>
              <a:r>
                <a:rPr lang="en-US" sz="2200">
                  <a:solidFill>
                    <a:srgbClr val="FFFFFF"/>
                  </a:solidFill>
                  <a:latin typeface="Arial" panose="020B0604020202020204" pitchFamily="34" charset="0"/>
                  <a:ea typeface="Open Sans Bold" panose="020B0806030504020204" pitchFamily="34" charset="0"/>
                  <a:cs typeface="Open Sans Bold" panose="020B0806030504020204" pitchFamily="34" charset="0"/>
                </a:rPr>
                <a:t>3</a:t>
              </a:r>
            </a:p>
          </p:txBody>
        </p:sp>
        <p:sp>
          <p:nvSpPr>
            <p:cNvPr id="120" name="TextBox 119">
              <a:extLst>
                <a:ext uri="{FF2B5EF4-FFF2-40B4-BE49-F238E27FC236}">
                  <a16:creationId xmlns:a16="http://schemas.microsoft.com/office/drawing/2014/main" id="{D4ADFE84-886D-49B5-9371-F84E0C5307FA}"/>
                </a:ext>
              </a:extLst>
            </p:cNvPr>
            <p:cNvSpPr txBox="1"/>
            <p:nvPr/>
          </p:nvSpPr>
          <p:spPr>
            <a:xfrm>
              <a:off x="9396844" y="6372507"/>
              <a:ext cx="690022" cy="861886"/>
            </a:xfrm>
            <a:prstGeom prst="rect">
              <a:avLst/>
            </a:prstGeom>
            <a:noFill/>
          </p:spPr>
          <p:txBody>
            <a:bodyPr wrap="none" rtlCol="0" anchor="ctr">
              <a:spAutoFit/>
            </a:bodyPr>
            <a:lstStyle/>
            <a:p>
              <a:pPr algn="ctr" defTabSz="228554"/>
              <a:r>
                <a:rPr lang="en-US" sz="2200">
                  <a:solidFill>
                    <a:srgbClr val="FFFFFF"/>
                  </a:solidFill>
                  <a:latin typeface="Arial" panose="020B0604020202020204" pitchFamily="34" charset="0"/>
                  <a:ea typeface="Open Sans Bold" panose="020B0806030504020204" pitchFamily="34" charset="0"/>
                  <a:cs typeface="Open Sans Bold" panose="020B0806030504020204" pitchFamily="34" charset="0"/>
                </a:rPr>
                <a:t>9</a:t>
              </a:r>
            </a:p>
          </p:txBody>
        </p:sp>
        <p:sp>
          <p:nvSpPr>
            <p:cNvPr id="121" name="TextBox 120">
              <a:extLst>
                <a:ext uri="{FF2B5EF4-FFF2-40B4-BE49-F238E27FC236}">
                  <a16:creationId xmlns:a16="http://schemas.microsoft.com/office/drawing/2014/main" id="{4FCF53EB-443E-4FF8-9B42-B234653276A6}"/>
                </a:ext>
              </a:extLst>
            </p:cNvPr>
            <p:cNvSpPr txBox="1"/>
            <p:nvPr/>
          </p:nvSpPr>
          <p:spPr>
            <a:xfrm>
              <a:off x="13977106" y="7697006"/>
              <a:ext cx="690022" cy="861886"/>
            </a:xfrm>
            <a:prstGeom prst="rect">
              <a:avLst/>
            </a:prstGeom>
            <a:noFill/>
          </p:spPr>
          <p:txBody>
            <a:bodyPr wrap="none" rtlCol="0" anchor="ctr">
              <a:spAutoFit/>
            </a:bodyPr>
            <a:lstStyle/>
            <a:p>
              <a:pPr algn="ctr" defTabSz="228554"/>
              <a:r>
                <a:rPr lang="en-US" sz="2200">
                  <a:solidFill>
                    <a:srgbClr val="FFFFFF"/>
                  </a:solidFill>
                  <a:latin typeface="Arial" panose="020B0604020202020204" pitchFamily="34" charset="0"/>
                  <a:ea typeface="Open Sans Bold" panose="020B0806030504020204" pitchFamily="34" charset="0"/>
                  <a:cs typeface="Open Sans Bold" panose="020B0806030504020204" pitchFamily="34" charset="0"/>
                </a:rPr>
                <a:t>4</a:t>
              </a:r>
            </a:p>
          </p:txBody>
        </p:sp>
        <p:sp>
          <p:nvSpPr>
            <p:cNvPr id="122" name="TextBox 121">
              <a:extLst>
                <a:ext uri="{FF2B5EF4-FFF2-40B4-BE49-F238E27FC236}">
                  <a16:creationId xmlns:a16="http://schemas.microsoft.com/office/drawing/2014/main" id="{DE95B764-96A4-4472-9580-82AE4DE0438E}"/>
                </a:ext>
              </a:extLst>
            </p:cNvPr>
            <p:cNvSpPr txBox="1"/>
            <p:nvPr/>
          </p:nvSpPr>
          <p:spPr>
            <a:xfrm>
              <a:off x="9749200" y="7697006"/>
              <a:ext cx="690022" cy="861886"/>
            </a:xfrm>
            <a:prstGeom prst="rect">
              <a:avLst/>
            </a:prstGeom>
            <a:noFill/>
          </p:spPr>
          <p:txBody>
            <a:bodyPr wrap="none" rtlCol="0" anchor="ctr">
              <a:spAutoFit/>
            </a:bodyPr>
            <a:lstStyle/>
            <a:p>
              <a:pPr algn="ctr" defTabSz="228554"/>
              <a:r>
                <a:rPr lang="en-US" sz="2200">
                  <a:solidFill>
                    <a:srgbClr val="FFFFFF"/>
                  </a:solidFill>
                  <a:latin typeface="Arial" panose="020B0604020202020204" pitchFamily="34" charset="0"/>
                  <a:ea typeface="Open Sans Bold" panose="020B0806030504020204" pitchFamily="34" charset="0"/>
                  <a:cs typeface="Open Sans Bold" panose="020B0806030504020204" pitchFamily="34" charset="0"/>
                </a:rPr>
                <a:t>8</a:t>
              </a:r>
            </a:p>
          </p:txBody>
        </p:sp>
        <p:sp>
          <p:nvSpPr>
            <p:cNvPr id="123" name="TextBox 122">
              <a:extLst>
                <a:ext uri="{FF2B5EF4-FFF2-40B4-BE49-F238E27FC236}">
                  <a16:creationId xmlns:a16="http://schemas.microsoft.com/office/drawing/2014/main" id="{EDBA93A8-8660-4A16-B348-D57A48D89292}"/>
                </a:ext>
              </a:extLst>
            </p:cNvPr>
            <p:cNvSpPr txBox="1"/>
            <p:nvPr/>
          </p:nvSpPr>
          <p:spPr>
            <a:xfrm>
              <a:off x="13124679" y="8475989"/>
              <a:ext cx="690022" cy="861886"/>
            </a:xfrm>
            <a:prstGeom prst="rect">
              <a:avLst/>
            </a:prstGeom>
            <a:noFill/>
          </p:spPr>
          <p:txBody>
            <a:bodyPr wrap="none" rtlCol="0" anchor="ctr">
              <a:spAutoFit/>
            </a:bodyPr>
            <a:lstStyle/>
            <a:p>
              <a:pPr algn="ctr" defTabSz="228554"/>
              <a:r>
                <a:rPr lang="en-US" sz="2200">
                  <a:solidFill>
                    <a:srgbClr val="FFFFFF"/>
                  </a:solidFill>
                  <a:latin typeface="Arial" panose="020B0604020202020204" pitchFamily="34" charset="0"/>
                  <a:ea typeface="Open Sans Bold" panose="020B0806030504020204" pitchFamily="34" charset="0"/>
                  <a:cs typeface="Open Sans Bold" panose="020B0806030504020204" pitchFamily="34" charset="0"/>
                </a:rPr>
                <a:t>5</a:t>
              </a:r>
            </a:p>
          </p:txBody>
        </p:sp>
        <p:sp>
          <p:nvSpPr>
            <p:cNvPr id="124" name="TextBox 123">
              <a:extLst>
                <a:ext uri="{FF2B5EF4-FFF2-40B4-BE49-F238E27FC236}">
                  <a16:creationId xmlns:a16="http://schemas.microsoft.com/office/drawing/2014/main" id="{66E42C5F-E94B-457D-A867-1D65FBC5C412}"/>
                </a:ext>
              </a:extLst>
            </p:cNvPr>
            <p:cNvSpPr txBox="1"/>
            <p:nvPr/>
          </p:nvSpPr>
          <p:spPr>
            <a:xfrm>
              <a:off x="10512507" y="8475989"/>
              <a:ext cx="690022" cy="861886"/>
            </a:xfrm>
            <a:prstGeom prst="rect">
              <a:avLst/>
            </a:prstGeom>
            <a:noFill/>
          </p:spPr>
          <p:txBody>
            <a:bodyPr wrap="none" rtlCol="0" anchor="ctr">
              <a:spAutoFit/>
            </a:bodyPr>
            <a:lstStyle/>
            <a:p>
              <a:pPr algn="ctr" defTabSz="228554"/>
              <a:r>
                <a:rPr lang="en-US" sz="2200">
                  <a:solidFill>
                    <a:srgbClr val="FFFFFF"/>
                  </a:solidFill>
                  <a:latin typeface="Arial" panose="020B0604020202020204" pitchFamily="34" charset="0"/>
                  <a:ea typeface="Open Sans Bold" panose="020B0806030504020204" pitchFamily="34" charset="0"/>
                  <a:cs typeface="Open Sans Bold" panose="020B0806030504020204" pitchFamily="34" charset="0"/>
                </a:rPr>
                <a:t>7</a:t>
              </a:r>
            </a:p>
          </p:txBody>
        </p:sp>
        <p:sp>
          <p:nvSpPr>
            <p:cNvPr id="125" name="TextBox 124">
              <a:extLst>
                <a:ext uri="{FF2B5EF4-FFF2-40B4-BE49-F238E27FC236}">
                  <a16:creationId xmlns:a16="http://schemas.microsoft.com/office/drawing/2014/main" id="{AD48B161-3E0F-49BF-8814-9956AF54E29C}"/>
                </a:ext>
              </a:extLst>
            </p:cNvPr>
            <p:cNvSpPr txBox="1"/>
            <p:nvPr/>
          </p:nvSpPr>
          <p:spPr>
            <a:xfrm>
              <a:off x="11848579" y="8821422"/>
              <a:ext cx="690022" cy="861886"/>
            </a:xfrm>
            <a:prstGeom prst="rect">
              <a:avLst/>
            </a:prstGeom>
            <a:noFill/>
          </p:spPr>
          <p:txBody>
            <a:bodyPr wrap="none" rtlCol="0" anchor="ctr">
              <a:spAutoFit/>
            </a:bodyPr>
            <a:lstStyle/>
            <a:p>
              <a:pPr algn="ctr" defTabSz="228554"/>
              <a:r>
                <a:rPr lang="en-US" sz="2200">
                  <a:solidFill>
                    <a:srgbClr val="FFFFFF"/>
                  </a:solidFill>
                  <a:latin typeface="Arial" panose="020B0604020202020204" pitchFamily="34" charset="0"/>
                  <a:ea typeface="Open Sans Bold" panose="020B0806030504020204" pitchFamily="34" charset="0"/>
                  <a:cs typeface="Open Sans Bold" panose="020B0806030504020204" pitchFamily="34" charset="0"/>
                </a:rPr>
                <a:t>6</a:t>
              </a:r>
            </a:p>
          </p:txBody>
        </p:sp>
      </p:grpSp>
      <p:grpSp>
        <p:nvGrpSpPr>
          <p:cNvPr id="1081" name="Group 1080">
            <a:extLst>
              <a:ext uri="{FF2B5EF4-FFF2-40B4-BE49-F238E27FC236}">
                <a16:creationId xmlns:a16="http://schemas.microsoft.com/office/drawing/2014/main" id="{07BCFEED-D690-40C6-86AF-6ED81AB69436}"/>
              </a:ext>
            </a:extLst>
          </p:cNvPr>
          <p:cNvGrpSpPr/>
          <p:nvPr/>
        </p:nvGrpSpPr>
        <p:grpSpPr>
          <a:xfrm>
            <a:off x="4549522" y="1881838"/>
            <a:ext cx="3092957" cy="3094324"/>
            <a:chOff x="8601075" y="3263900"/>
            <a:chExt cx="7185025" cy="7188200"/>
          </a:xfrm>
        </p:grpSpPr>
        <p:sp>
          <p:nvSpPr>
            <p:cNvPr id="81" name="Freeform 46">
              <a:extLst>
                <a:ext uri="{FF2B5EF4-FFF2-40B4-BE49-F238E27FC236}">
                  <a16:creationId xmlns:a16="http://schemas.microsoft.com/office/drawing/2014/main" id="{83CD943E-38C7-4797-A7F3-2D5D607CFC70}"/>
                </a:ext>
              </a:extLst>
            </p:cNvPr>
            <p:cNvSpPr>
              <a:spLocks/>
            </p:cNvSpPr>
            <p:nvPr/>
          </p:nvSpPr>
          <p:spPr bwMode="auto">
            <a:xfrm>
              <a:off x="8601075" y="3263900"/>
              <a:ext cx="7185025" cy="7188200"/>
            </a:xfrm>
            <a:custGeom>
              <a:avLst/>
              <a:gdLst>
                <a:gd name="T0" fmla="*/ 183 w 215"/>
                <a:gd name="T1" fmla="*/ 32 h 215"/>
                <a:gd name="T2" fmla="*/ 107 w 215"/>
                <a:gd name="T3" fmla="*/ 0 h 215"/>
                <a:gd name="T4" fmla="*/ 31 w 215"/>
                <a:gd name="T5" fmla="*/ 32 h 215"/>
                <a:gd name="T6" fmla="*/ 0 w 215"/>
                <a:gd name="T7" fmla="*/ 108 h 215"/>
                <a:gd name="T8" fmla="*/ 31 w 215"/>
                <a:gd name="T9" fmla="*/ 184 h 215"/>
                <a:gd name="T10" fmla="*/ 107 w 215"/>
                <a:gd name="T11" fmla="*/ 215 h 215"/>
                <a:gd name="T12" fmla="*/ 183 w 215"/>
                <a:gd name="T13" fmla="*/ 184 h 215"/>
                <a:gd name="T14" fmla="*/ 215 w 215"/>
                <a:gd name="T15" fmla="*/ 108 h 215"/>
                <a:gd name="T16" fmla="*/ 183 w 215"/>
                <a:gd name="T17" fmla="*/ 3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5" h="215">
                  <a:moveTo>
                    <a:pt x="183" y="32"/>
                  </a:moveTo>
                  <a:cubicBezTo>
                    <a:pt x="163" y="11"/>
                    <a:pt x="136" y="0"/>
                    <a:pt x="107" y="0"/>
                  </a:cubicBezTo>
                  <a:cubicBezTo>
                    <a:pt x="79" y="0"/>
                    <a:pt x="52" y="11"/>
                    <a:pt x="31" y="32"/>
                  </a:cubicBezTo>
                  <a:cubicBezTo>
                    <a:pt x="11" y="52"/>
                    <a:pt x="0" y="79"/>
                    <a:pt x="0" y="108"/>
                  </a:cubicBezTo>
                  <a:cubicBezTo>
                    <a:pt x="0" y="136"/>
                    <a:pt x="11" y="163"/>
                    <a:pt x="31" y="184"/>
                  </a:cubicBezTo>
                  <a:cubicBezTo>
                    <a:pt x="52" y="204"/>
                    <a:pt x="79" y="215"/>
                    <a:pt x="107" y="215"/>
                  </a:cubicBezTo>
                  <a:cubicBezTo>
                    <a:pt x="136" y="215"/>
                    <a:pt x="163" y="204"/>
                    <a:pt x="183" y="184"/>
                  </a:cubicBezTo>
                  <a:cubicBezTo>
                    <a:pt x="204" y="163"/>
                    <a:pt x="215" y="136"/>
                    <a:pt x="215" y="108"/>
                  </a:cubicBezTo>
                  <a:cubicBezTo>
                    <a:pt x="215" y="79"/>
                    <a:pt x="204" y="52"/>
                    <a:pt x="183" y="32"/>
                  </a:cubicBezTo>
                  <a:close/>
                </a:path>
              </a:pathLst>
            </a:custGeom>
            <a:noFill/>
            <a:ln>
              <a:noFill/>
            </a:ln>
          </p:spPr>
          <p:txBody>
            <a:bodyPr vert="horz" wrap="square" lIns="45714" tIns="22857" rIns="45714" bIns="22857" numCol="1" anchor="t" anchorCtr="0" compatLnSpc="1">
              <a:prstTxWarp prst="textNoShape">
                <a:avLst/>
              </a:prstTxWarp>
            </a:bodyPr>
            <a:lstStyle/>
            <a:p>
              <a:pPr defTabSz="228554"/>
              <a:endParaRPr lang="en-US" sz="700">
                <a:solidFill>
                  <a:srgbClr val="FFFFFF"/>
                </a:solidFill>
                <a:latin typeface="Arial" panose="020B0604020202020204" pitchFamily="34" charset="0"/>
              </a:endParaRPr>
            </a:p>
          </p:txBody>
        </p:sp>
        <p:grpSp>
          <p:nvGrpSpPr>
            <p:cNvPr id="1080" name="Group 1079">
              <a:extLst>
                <a:ext uri="{FF2B5EF4-FFF2-40B4-BE49-F238E27FC236}">
                  <a16:creationId xmlns:a16="http://schemas.microsoft.com/office/drawing/2014/main" id="{2F2E2398-CDB0-4D9F-8787-82952CE5DE05}"/>
                </a:ext>
              </a:extLst>
            </p:cNvPr>
            <p:cNvGrpSpPr/>
            <p:nvPr/>
          </p:nvGrpSpPr>
          <p:grpSpPr>
            <a:xfrm>
              <a:off x="12010230" y="4132263"/>
              <a:ext cx="368301" cy="2743200"/>
              <a:chOff x="12010230" y="4132263"/>
              <a:chExt cx="368301" cy="2743200"/>
            </a:xfrm>
          </p:grpSpPr>
          <p:sp>
            <p:nvSpPr>
              <p:cNvPr id="1067" name="Freeform 75">
                <a:extLst>
                  <a:ext uri="{FF2B5EF4-FFF2-40B4-BE49-F238E27FC236}">
                    <a16:creationId xmlns:a16="http://schemas.microsoft.com/office/drawing/2014/main" id="{DBA8142A-9A2F-4BAD-AD9E-8B582DBE5414}"/>
                  </a:ext>
                </a:extLst>
              </p:cNvPr>
              <p:cNvSpPr>
                <a:spLocks/>
              </p:cNvSpPr>
              <p:nvPr/>
            </p:nvSpPr>
            <p:spPr bwMode="auto">
              <a:xfrm>
                <a:off x="12010230" y="4132263"/>
                <a:ext cx="166688" cy="2743200"/>
              </a:xfrm>
              <a:custGeom>
                <a:avLst/>
                <a:gdLst>
                  <a:gd name="T0" fmla="*/ 105 w 105"/>
                  <a:gd name="T1" fmla="*/ 1728 h 1728"/>
                  <a:gd name="T2" fmla="*/ 0 w 105"/>
                  <a:gd name="T3" fmla="*/ 1222 h 1728"/>
                  <a:gd name="T4" fmla="*/ 105 w 105"/>
                  <a:gd name="T5" fmla="*/ 0 h 1728"/>
                  <a:gd name="T6" fmla="*/ 105 w 105"/>
                  <a:gd name="T7" fmla="*/ 1728 h 1728"/>
                </a:gdLst>
                <a:ahLst/>
                <a:cxnLst>
                  <a:cxn ang="0">
                    <a:pos x="T0" y="T1"/>
                  </a:cxn>
                  <a:cxn ang="0">
                    <a:pos x="T2" y="T3"/>
                  </a:cxn>
                  <a:cxn ang="0">
                    <a:pos x="T4" y="T5"/>
                  </a:cxn>
                  <a:cxn ang="0">
                    <a:pos x="T6" y="T7"/>
                  </a:cxn>
                </a:cxnLst>
                <a:rect l="0" t="0" r="r" b="b"/>
                <a:pathLst>
                  <a:path w="105" h="1728">
                    <a:moveTo>
                      <a:pt x="105" y="1728"/>
                    </a:moveTo>
                    <a:lnTo>
                      <a:pt x="0" y="1222"/>
                    </a:lnTo>
                    <a:lnTo>
                      <a:pt x="105" y="0"/>
                    </a:lnTo>
                    <a:lnTo>
                      <a:pt x="105" y="1728"/>
                    </a:lnTo>
                    <a:close/>
                  </a:path>
                </a:pathLst>
              </a:custGeom>
              <a:solidFill>
                <a:schemeClr val="tx1">
                  <a:lumMod val="90000"/>
                  <a:lumOff val="10000"/>
                </a:schemeClr>
              </a:solidFill>
              <a:ln>
                <a:noFill/>
              </a:ln>
            </p:spPr>
            <p:txBody>
              <a:bodyPr vert="horz" wrap="square" lIns="45714" tIns="22857" rIns="45714" bIns="22857" numCol="1" anchor="t" anchorCtr="0" compatLnSpc="1">
                <a:prstTxWarp prst="textNoShape">
                  <a:avLst/>
                </a:prstTxWarp>
              </a:bodyPr>
              <a:lstStyle/>
              <a:p>
                <a:pPr defTabSz="228554"/>
                <a:endParaRPr lang="en-US" sz="700">
                  <a:solidFill>
                    <a:srgbClr val="FFFFFF"/>
                  </a:solidFill>
                  <a:latin typeface="Arial" panose="020B0604020202020204" pitchFamily="34" charset="0"/>
                </a:endParaRPr>
              </a:p>
            </p:txBody>
          </p:sp>
          <p:sp>
            <p:nvSpPr>
              <p:cNvPr id="1068" name="Freeform 76">
                <a:extLst>
                  <a:ext uri="{FF2B5EF4-FFF2-40B4-BE49-F238E27FC236}">
                    <a16:creationId xmlns:a16="http://schemas.microsoft.com/office/drawing/2014/main" id="{C1BA14B6-7F5A-42CF-9E6D-1DE883572854}"/>
                  </a:ext>
                </a:extLst>
              </p:cNvPr>
              <p:cNvSpPr>
                <a:spLocks/>
              </p:cNvSpPr>
              <p:nvPr/>
            </p:nvSpPr>
            <p:spPr bwMode="auto">
              <a:xfrm>
                <a:off x="12176918" y="4132263"/>
                <a:ext cx="201613" cy="2743200"/>
              </a:xfrm>
              <a:custGeom>
                <a:avLst/>
                <a:gdLst>
                  <a:gd name="T0" fmla="*/ 0 w 127"/>
                  <a:gd name="T1" fmla="*/ 1728 h 1728"/>
                  <a:gd name="T2" fmla="*/ 127 w 127"/>
                  <a:gd name="T3" fmla="*/ 1222 h 1728"/>
                  <a:gd name="T4" fmla="*/ 0 w 127"/>
                  <a:gd name="T5" fmla="*/ 0 h 1728"/>
                  <a:gd name="T6" fmla="*/ 0 w 127"/>
                  <a:gd name="T7" fmla="*/ 1728 h 1728"/>
                </a:gdLst>
                <a:ahLst/>
                <a:cxnLst>
                  <a:cxn ang="0">
                    <a:pos x="T0" y="T1"/>
                  </a:cxn>
                  <a:cxn ang="0">
                    <a:pos x="T2" y="T3"/>
                  </a:cxn>
                  <a:cxn ang="0">
                    <a:pos x="T4" y="T5"/>
                  </a:cxn>
                  <a:cxn ang="0">
                    <a:pos x="T6" y="T7"/>
                  </a:cxn>
                </a:cxnLst>
                <a:rect l="0" t="0" r="r" b="b"/>
                <a:pathLst>
                  <a:path w="127" h="1728">
                    <a:moveTo>
                      <a:pt x="0" y="1728"/>
                    </a:moveTo>
                    <a:lnTo>
                      <a:pt x="127" y="1222"/>
                    </a:lnTo>
                    <a:lnTo>
                      <a:pt x="0" y="0"/>
                    </a:lnTo>
                    <a:lnTo>
                      <a:pt x="0" y="1728"/>
                    </a:lnTo>
                    <a:close/>
                  </a:path>
                </a:pathLst>
              </a:custGeom>
              <a:solidFill>
                <a:schemeClr val="tx1"/>
              </a:solidFill>
              <a:ln>
                <a:noFill/>
              </a:ln>
            </p:spPr>
            <p:txBody>
              <a:bodyPr vert="horz" wrap="square" lIns="45714" tIns="22857" rIns="45714" bIns="22857" numCol="1" anchor="t" anchorCtr="0" compatLnSpc="1">
                <a:prstTxWarp prst="textNoShape">
                  <a:avLst/>
                </a:prstTxWarp>
              </a:bodyPr>
              <a:lstStyle/>
              <a:p>
                <a:pPr defTabSz="228554"/>
                <a:endParaRPr lang="en-US" sz="700">
                  <a:solidFill>
                    <a:srgbClr val="FFFFFF"/>
                  </a:solidFill>
                  <a:latin typeface="Arial" panose="020B0604020202020204" pitchFamily="34" charset="0"/>
                </a:endParaRPr>
              </a:p>
            </p:txBody>
          </p:sp>
        </p:grpSp>
      </p:grpSp>
      <p:grpSp>
        <p:nvGrpSpPr>
          <p:cNvPr id="1078" name="Group 1077">
            <a:extLst>
              <a:ext uri="{FF2B5EF4-FFF2-40B4-BE49-F238E27FC236}">
                <a16:creationId xmlns:a16="http://schemas.microsoft.com/office/drawing/2014/main" id="{6CE22F1B-D339-4838-8ABE-E87D72D849D6}"/>
              </a:ext>
            </a:extLst>
          </p:cNvPr>
          <p:cNvGrpSpPr/>
          <p:nvPr/>
        </p:nvGrpSpPr>
        <p:grpSpPr>
          <a:xfrm rot="3600000">
            <a:off x="4549863" y="1881838"/>
            <a:ext cx="3092957" cy="3094324"/>
            <a:chOff x="8601868" y="3263900"/>
            <a:chExt cx="7185025" cy="7188200"/>
          </a:xfrm>
        </p:grpSpPr>
        <p:sp>
          <p:nvSpPr>
            <p:cNvPr id="1038" name="Freeform 46">
              <a:extLst>
                <a:ext uri="{FF2B5EF4-FFF2-40B4-BE49-F238E27FC236}">
                  <a16:creationId xmlns:a16="http://schemas.microsoft.com/office/drawing/2014/main" id="{6C602820-A9A5-4FCF-B8C6-0FCAD3D7CE7C}"/>
                </a:ext>
              </a:extLst>
            </p:cNvPr>
            <p:cNvSpPr>
              <a:spLocks/>
            </p:cNvSpPr>
            <p:nvPr/>
          </p:nvSpPr>
          <p:spPr bwMode="auto">
            <a:xfrm>
              <a:off x="8601868" y="3263900"/>
              <a:ext cx="7185025" cy="7188200"/>
            </a:xfrm>
            <a:custGeom>
              <a:avLst/>
              <a:gdLst>
                <a:gd name="T0" fmla="*/ 183 w 215"/>
                <a:gd name="T1" fmla="*/ 32 h 215"/>
                <a:gd name="T2" fmla="*/ 107 w 215"/>
                <a:gd name="T3" fmla="*/ 0 h 215"/>
                <a:gd name="T4" fmla="*/ 31 w 215"/>
                <a:gd name="T5" fmla="*/ 32 h 215"/>
                <a:gd name="T6" fmla="*/ 0 w 215"/>
                <a:gd name="T7" fmla="*/ 108 h 215"/>
                <a:gd name="T8" fmla="*/ 31 w 215"/>
                <a:gd name="T9" fmla="*/ 184 h 215"/>
                <a:gd name="T10" fmla="*/ 107 w 215"/>
                <a:gd name="T11" fmla="*/ 215 h 215"/>
                <a:gd name="T12" fmla="*/ 183 w 215"/>
                <a:gd name="T13" fmla="*/ 184 h 215"/>
                <a:gd name="T14" fmla="*/ 215 w 215"/>
                <a:gd name="T15" fmla="*/ 108 h 215"/>
                <a:gd name="T16" fmla="*/ 183 w 215"/>
                <a:gd name="T17" fmla="*/ 3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5" h="215">
                  <a:moveTo>
                    <a:pt x="183" y="32"/>
                  </a:moveTo>
                  <a:cubicBezTo>
                    <a:pt x="163" y="11"/>
                    <a:pt x="136" y="0"/>
                    <a:pt x="107" y="0"/>
                  </a:cubicBezTo>
                  <a:cubicBezTo>
                    <a:pt x="79" y="0"/>
                    <a:pt x="52" y="11"/>
                    <a:pt x="31" y="32"/>
                  </a:cubicBezTo>
                  <a:cubicBezTo>
                    <a:pt x="11" y="52"/>
                    <a:pt x="0" y="79"/>
                    <a:pt x="0" y="108"/>
                  </a:cubicBezTo>
                  <a:cubicBezTo>
                    <a:pt x="0" y="136"/>
                    <a:pt x="11" y="163"/>
                    <a:pt x="31" y="184"/>
                  </a:cubicBezTo>
                  <a:cubicBezTo>
                    <a:pt x="52" y="204"/>
                    <a:pt x="79" y="215"/>
                    <a:pt x="107" y="215"/>
                  </a:cubicBezTo>
                  <a:cubicBezTo>
                    <a:pt x="136" y="215"/>
                    <a:pt x="163" y="204"/>
                    <a:pt x="183" y="184"/>
                  </a:cubicBezTo>
                  <a:cubicBezTo>
                    <a:pt x="204" y="163"/>
                    <a:pt x="215" y="136"/>
                    <a:pt x="215" y="108"/>
                  </a:cubicBezTo>
                  <a:cubicBezTo>
                    <a:pt x="215" y="79"/>
                    <a:pt x="204" y="52"/>
                    <a:pt x="183" y="32"/>
                  </a:cubicBezTo>
                  <a:close/>
                </a:path>
              </a:pathLst>
            </a:custGeom>
            <a:noFill/>
            <a:ln>
              <a:noFill/>
            </a:ln>
          </p:spPr>
          <p:txBody>
            <a:bodyPr vert="horz" wrap="square" lIns="45714" tIns="22857" rIns="45714" bIns="22857" numCol="1" anchor="t" anchorCtr="0" compatLnSpc="1">
              <a:prstTxWarp prst="textNoShape">
                <a:avLst/>
              </a:prstTxWarp>
            </a:bodyPr>
            <a:lstStyle/>
            <a:p>
              <a:pPr defTabSz="228554"/>
              <a:endParaRPr lang="en-US" sz="700">
                <a:solidFill>
                  <a:srgbClr val="FFFFFF"/>
                </a:solidFill>
                <a:latin typeface="Arial" panose="020B0604020202020204" pitchFamily="34" charset="0"/>
              </a:endParaRPr>
            </a:p>
          </p:txBody>
        </p:sp>
        <p:grpSp>
          <p:nvGrpSpPr>
            <p:cNvPr id="1076" name="Group 1075">
              <a:extLst>
                <a:ext uri="{FF2B5EF4-FFF2-40B4-BE49-F238E27FC236}">
                  <a16:creationId xmlns:a16="http://schemas.microsoft.com/office/drawing/2014/main" id="{1C4EA474-83CA-47E5-B077-6CEEC1D41435}"/>
                </a:ext>
              </a:extLst>
            </p:cNvPr>
            <p:cNvGrpSpPr/>
            <p:nvPr/>
          </p:nvGrpSpPr>
          <p:grpSpPr>
            <a:xfrm>
              <a:off x="12176918" y="6875463"/>
              <a:ext cx="1471613" cy="835025"/>
              <a:chOff x="12176918" y="6875463"/>
              <a:chExt cx="1471613" cy="835025"/>
            </a:xfrm>
          </p:grpSpPr>
          <p:sp>
            <p:nvSpPr>
              <p:cNvPr id="1069" name="Freeform 77">
                <a:extLst>
                  <a:ext uri="{FF2B5EF4-FFF2-40B4-BE49-F238E27FC236}">
                    <a16:creationId xmlns:a16="http://schemas.microsoft.com/office/drawing/2014/main" id="{4936B366-0207-42DC-A2F5-7B0B069F561A}"/>
                  </a:ext>
                </a:extLst>
              </p:cNvPr>
              <p:cNvSpPr>
                <a:spLocks/>
              </p:cNvSpPr>
              <p:nvPr/>
            </p:nvSpPr>
            <p:spPr bwMode="auto">
              <a:xfrm>
                <a:off x="12176918" y="6875463"/>
                <a:ext cx="1471613" cy="835025"/>
              </a:xfrm>
              <a:custGeom>
                <a:avLst/>
                <a:gdLst>
                  <a:gd name="T0" fmla="*/ 0 w 927"/>
                  <a:gd name="T1" fmla="*/ 0 h 526"/>
                  <a:gd name="T2" fmla="*/ 295 w 927"/>
                  <a:gd name="T3" fmla="*/ 273 h 526"/>
                  <a:gd name="T4" fmla="*/ 927 w 927"/>
                  <a:gd name="T5" fmla="*/ 526 h 526"/>
                  <a:gd name="T6" fmla="*/ 0 w 927"/>
                  <a:gd name="T7" fmla="*/ 0 h 526"/>
                </a:gdLst>
                <a:ahLst/>
                <a:cxnLst>
                  <a:cxn ang="0">
                    <a:pos x="T0" y="T1"/>
                  </a:cxn>
                  <a:cxn ang="0">
                    <a:pos x="T2" y="T3"/>
                  </a:cxn>
                  <a:cxn ang="0">
                    <a:pos x="T4" y="T5"/>
                  </a:cxn>
                  <a:cxn ang="0">
                    <a:pos x="T6" y="T7"/>
                  </a:cxn>
                </a:cxnLst>
                <a:rect l="0" t="0" r="r" b="b"/>
                <a:pathLst>
                  <a:path w="927" h="526">
                    <a:moveTo>
                      <a:pt x="0" y="0"/>
                    </a:moveTo>
                    <a:lnTo>
                      <a:pt x="295" y="273"/>
                    </a:lnTo>
                    <a:lnTo>
                      <a:pt x="927" y="526"/>
                    </a:lnTo>
                    <a:lnTo>
                      <a:pt x="0" y="0"/>
                    </a:lnTo>
                    <a:close/>
                  </a:path>
                </a:pathLst>
              </a:custGeom>
              <a:solidFill>
                <a:schemeClr val="tx1">
                  <a:lumMod val="90000"/>
                  <a:lumOff val="10000"/>
                </a:schemeClr>
              </a:solidFill>
              <a:ln>
                <a:noFill/>
              </a:ln>
            </p:spPr>
            <p:txBody>
              <a:bodyPr vert="horz" wrap="square" lIns="45714" tIns="22857" rIns="45714" bIns="22857" numCol="1" anchor="t" anchorCtr="0" compatLnSpc="1">
                <a:prstTxWarp prst="textNoShape">
                  <a:avLst/>
                </a:prstTxWarp>
              </a:bodyPr>
              <a:lstStyle/>
              <a:p>
                <a:pPr defTabSz="228554"/>
                <a:endParaRPr lang="en-US" sz="700">
                  <a:solidFill>
                    <a:srgbClr val="FFFFFF"/>
                  </a:solidFill>
                  <a:latin typeface="Arial" panose="020B0604020202020204" pitchFamily="34" charset="0"/>
                </a:endParaRPr>
              </a:p>
            </p:txBody>
          </p:sp>
          <p:sp>
            <p:nvSpPr>
              <p:cNvPr id="1070" name="Freeform 78">
                <a:extLst>
                  <a:ext uri="{FF2B5EF4-FFF2-40B4-BE49-F238E27FC236}">
                    <a16:creationId xmlns:a16="http://schemas.microsoft.com/office/drawing/2014/main" id="{DBE8B706-8336-42A9-B16F-E3174AAE0750}"/>
                  </a:ext>
                </a:extLst>
              </p:cNvPr>
              <p:cNvSpPr>
                <a:spLocks/>
              </p:cNvSpPr>
              <p:nvPr/>
            </p:nvSpPr>
            <p:spPr bwMode="auto">
              <a:xfrm>
                <a:off x="12176918" y="6875463"/>
                <a:ext cx="1471613" cy="835025"/>
              </a:xfrm>
              <a:custGeom>
                <a:avLst/>
                <a:gdLst>
                  <a:gd name="T0" fmla="*/ 0 w 927"/>
                  <a:gd name="T1" fmla="*/ 0 h 526"/>
                  <a:gd name="T2" fmla="*/ 400 w 927"/>
                  <a:gd name="T3" fmla="*/ 84 h 526"/>
                  <a:gd name="T4" fmla="*/ 927 w 927"/>
                  <a:gd name="T5" fmla="*/ 526 h 526"/>
                  <a:gd name="T6" fmla="*/ 0 w 927"/>
                  <a:gd name="T7" fmla="*/ 0 h 526"/>
                </a:gdLst>
                <a:ahLst/>
                <a:cxnLst>
                  <a:cxn ang="0">
                    <a:pos x="T0" y="T1"/>
                  </a:cxn>
                  <a:cxn ang="0">
                    <a:pos x="T2" y="T3"/>
                  </a:cxn>
                  <a:cxn ang="0">
                    <a:pos x="T4" y="T5"/>
                  </a:cxn>
                  <a:cxn ang="0">
                    <a:pos x="T6" y="T7"/>
                  </a:cxn>
                </a:cxnLst>
                <a:rect l="0" t="0" r="r" b="b"/>
                <a:pathLst>
                  <a:path w="927" h="526">
                    <a:moveTo>
                      <a:pt x="0" y="0"/>
                    </a:moveTo>
                    <a:lnTo>
                      <a:pt x="400" y="84"/>
                    </a:lnTo>
                    <a:lnTo>
                      <a:pt x="927" y="526"/>
                    </a:lnTo>
                    <a:lnTo>
                      <a:pt x="0" y="0"/>
                    </a:lnTo>
                    <a:close/>
                  </a:path>
                </a:pathLst>
              </a:custGeom>
              <a:solidFill>
                <a:schemeClr val="tx1"/>
              </a:solidFill>
              <a:ln>
                <a:noFill/>
              </a:ln>
            </p:spPr>
            <p:txBody>
              <a:bodyPr vert="horz" wrap="square" lIns="45714" tIns="22857" rIns="45714" bIns="22857" numCol="1" anchor="t" anchorCtr="0" compatLnSpc="1">
                <a:prstTxWarp prst="textNoShape">
                  <a:avLst/>
                </a:prstTxWarp>
              </a:bodyPr>
              <a:lstStyle/>
              <a:p>
                <a:pPr defTabSz="228554"/>
                <a:endParaRPr lang="en-US" sz="700">
                  <a:solidFill>
                    <a:srgbClr val="FFFFFF"/>
                  </a:solidFill>
                  <a:latin typeface="Arial" panose="020B0604020202020204" pitchFamily="34" charset="0"/>
                </a:endParaRPr>
              </a:p>
            </p:txBody>
          </p:sp>
        </p:grpSp>
      </p:grpSp>
      <p:sp>
        <p:nvSpPr>
          <p:cNvPr id="131" name="Title 1">
            <a:extLst>
              <a:ext uri="{FF2B5EF4-FFF2-40B4-BE49-F238E27FC236}">
                <a16:creationId xmlns:a16="http://schemas.microsoft.com/office/drawing/2014/main" id="{AE3BADFF-84D2-4342-9DD9-FB37DD419DD1}"/>
              </a:ext>
            </a:extLst>
          </p:cNvPr>
          <p:cNvSpPr txBox="1">
            <a:spLocks/>
          </p:cNvSpPr>
          <p:nvPr/>
        </p:nvSpPr>
        <p:spPr>
          <a:xfrm>
            <a:off x="9234435" y="671795"/>
            <a:ext cx="2089065" cy="7041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fa-IR" sz="400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B Titr" panose="00000700000000000000" pitchFamily="2" charset="-78"/>
              </a:rPr>
              <a:t>وقت تیمّم</a:t>
            </a:r>
          </a:p>
          <a:p>
            <a:pPr algn="r" rtl="1"/>
            <a:endParaRPr lang="fa-IR" sz="320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Mj_Tunisia" panose="00000400000000000000" pitchFamily="2" charset="-78"/>
            </a:endParaRPr>
          </a:p>
        </p:txBody>
      </p:sp>
    </p:spTree>
    <p:extLst>
      <p:ext uri="{BB962C8B-B14F-4D97-AF65-F5344CB8AC3E}">
        <p14:creationId xmlns:p14="http://schemas.microsoft.com/office/powerpoint/2010/main" val="13177549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1074"/>
                                            </p:tgtEl>
                                            <p:attrNameLst>
                                              <p:attrName>style.visibility</p:attrName>
                                            </p:attrNameLst>
                                          </p:cBhvr>
                                          <p:to>
                                            <p:strVal val="visible"/>
                                          </p:to>
                                        </p:set>
                                        <p:anim calcmode="lin" valueType="num">
                                          <p:cBhvr>
                                            <p:cTn id="7" dur="500" fill="hold"/>
                                            <p:tgtEl>
                                              <p:spTgt spid="1074"/>
                                            </p:tgtEl>
                                            <p:attrNameLst>
                                              <p:attrName>ppt_w</p:attrName>
                                            </p:attrNameLst>
                                          </p:cBhvr>
                                          <p:tavLst>
                                            <p:tav tm="0">
                                              <p:val>
                                                <p:fltVal val="0"/>
                                              </p:val>
                                            </p:tav>
                                            <p:tav tm="100000">
                                              <p:val>
                                                <p:strVal val="#ppt_w"/>
                                              </p:val>
                                            </p:tav>
                                          </p:tavLst>
                                        </p:anim>
                                        <p:anim calcmode="lin" valueType="num">
                                          <p:cBhvr>
                                            <p:cTn id="8" dur="500" fill="hold"/>
                                            <p:tgtEl>
                                              <p:spTgt spid="1074"/>
                                            </p:tgtEl>
                                            <p:attrNameLst>
                                              <p:attrName>ppt_h</p:attrName>
                                            </p:attrNameLst>
                                          </p:cBhvr>
                                          <p:tavLst>
                                            <p:tav tm="0">
                                              <p:val>
                                                <p:fltVal val="0"/>
                                              </p:val>
                                            </p:tav>
                                            <p:tav tm="100000">
                                              <p:val>
                                                <p:strVal val="#ppt_h"/>
                                              </p:val>
                                            </p:tav>
                                          </p:tavLst>
                                        </p:anim>
                                        <p:anim calcmode="lin" valueType="num">
                                          <p:cBhvr>
                                            <p:cTn id="9" dur="500" fill="hold"/>
                                            <p:tgtEl>
                                              <p:spTgt spid="1074"/>
                                            </p:tgtEl>
                                            <p:attrNameLst>
                                              <p:attrName>style.rotation</p:attrName>
                                            </p:attrNameLst>
                                          </p:cBhvr>
                                          <p:tavLst>
                                            <p:tav tm="0">
                                              <p:val>
                                                <p:fltVal val="360"/>
                                              </p:val>
                                            </p:tav>
                                            <p:tav tm="100000">
                                              <p:val>
                                                <p:fltVal val="0"/>
                                              </p:val>
                                            </p:tav>
                                          </p:tavLst>
                                        </p:anim>
                                        <p:animEffect transition="in" filter="fade">
                                          <p:cBhvr>
                                            <p:cTn id="10" dur="500"/>
                                            <p:tgtEl>
                                              <p:spTgt spid="1074"/>
                                            </p:tgtEl>
                                          </p:cBhvr>
                                        </p:animEffect>
                                      </p:childTnLst>
                                    </p:cTn>
                                  </p:par>
                                  <p:par>
                                    <p:cTn id="11" presetID="49" presetClass="entr" presetSubtype="0" decel="100000" fill="hold" nodeType="withEffect">
                                      <p:stCondLst>
                                        <p:cond delay="200"/>
                                      </p:stCondLst>
                                      <p:childTnLst>
                                        <p:set>
                                          <p:cBhvr>
                                            <p:cTn id="12" dur="1" fill="hold">
                                              <p:stCondLst>
                                                <p:cond delay="0"/>
                                              </p:stCondLst>
                                            </p:cTn>
                                            <p:tgtEl>
                                              <p:spTgt spid="85"/>
                                            </p:tgtEl>
                                            <p:attrNameLst>
                                              <p:attrName>style.visibility</p:attrName>
                                            </p:attrNameLst>
                                          </p:cBhvr>
                                          <p:to>
                                            <p:strVal val="visible"/>
                                          </p:to>
                                        </p:set>
                                        <p:anim calcmode="lin" valueType="num">
                                          <p:cBhvr>
                                            <p:cTn id="13" dur="500" fill="hold"/>
                                            <p:tgtEl>
                                              <p:spTgt spid="85"/>
                                            </p:tgtEl>
                                            <p:attrNameLst>
                                              <p:attrName>ppt_w</p:attrName>
                                            </p:attrNameLst>
                                          </p:cBhvr>
                                          <p:tavLst>
                                            <p:tav tm="0">
                                              <p:val>
                                                <p:fltVal val="0"/>
                                              </p:val>
                                            </p:tav>
                                            <p:tav tm="100000">
                                              <p:val>
                                                <p:strVal val="#ppt_w"/>
                                              </p:val>
                                            </p:tav>
                                          </p:tavLst>
                                        </p:anim>
                                        <p:anim calcmode="lin" valueType="num">
                                          <p:cBhvr>
                                            <p:cTn id="14" dur="500" fill="hold"/>
                                            <p:tgtEl>
                                              <p:spTgt spid="85"/>
                                            </p:tgtEl>
                                            <p:attrNameLst>
                                              <p:attrName>ppt_h</p:attrName>
                                            </p:attrNameLst>
                                          </p:cBhvr>
                                          <p:tavLst>
                                            <p:tav tm="0">
                                              <p:val>
                                                <p:fltVal val="0"/>
                                              </p:val>
                                            </p:tav>
                                            <p:tav tm="100000">
                                              <p:val>
                                                <p:strVal val="#ppt_h"/>
                                              </p:val>
                                            </p:tav>
                                          </p:tavLst>
                                        </p:anim>
                                        <p:anim calcmode="lin" valueType="num">
                                          <p:cBhvr>
                                            <p:cTn id="15" dur="500" fill="hold"/>
                                            <p:tgtEl>
                                              <p:spTgt spid="85"/>
                                            </p:tgtEl>
                                            <p:attrNameLst>
                                              <p:attrName>style.rotation</p:attrName>
                                            </p:attrNameLst>
                                          </p:cBhvr>
                                          <p:tavLst>
                                            <p:tav tm="0">
                                              <p:val>
                                                <p:fltVal val="360"/>
                                              </p:val>
                                            </p:tav>
                                            <p:tav tm="100000">
                                              <p:val>
                                                <p:fltVal val="0"/>
                                              </p:val>
                                            </p:tav>
                                          </p:tavLst>
                                        </p:anim>
                                        <p:animEffect transition="in" filter="fade">
                                          <p:cBhvr>
                                            <p:cTn id="16" dur="500"/>
                                            <p:tgtEl>
                                              <p:spTgt spid="85"/>
                                            </p:tgtEl>
                                          </p:cBhvr>
                                        </p:animEffect>
                                      </p:childTnLst>
                                    </p:cTn>
                                  </p:par>
                                  <p:par>
                                    <p:cTn id="17" presetID="49" presetClass="entr" presetSubtype="0" decel="100000" fill="hold" nodeType="withEffect">
                                      <p:stCondLst>
                                        <p:cond delay="300"/>
                                      </p:stCondLst>
                                      <p:childTnLst>
                                        <p:set>
                                          <p:cBhvr>
                                            <p:cTn id="18" dur="1" fill="hold">
                                              <p:stCondLst>
                                                <p:cond delay="0"/>
                                              </p:stCondLst>
                                            </p:cTn>
                                            <p:tgtEl>
                                              <p:spTgt spid="83"/>
                                            </p:tgtEl>
                                            <p:attrNameLst>
                                              <p:attrName>style.visibility</p:attrName>
                                            </p:attrNameLst>
                                          </p:cBhvr>
                                          <p:to>
                                            <p:strVal val="visible"/>
                                          </p:to>
                                        </p:set>
                                        <p:anim calcmode="lin" valueType="num">
                                          <p:cBhvr>
                                            <p:cTn id="19" dur="500" fill="hold"/>
                                            <p:tgtEl>
                                              <p:spTgt spid="83"/>
                                            </p:tgtEl>
                                            <p:attrNameLst>
                                              <p:attrName>ppt_w</p:attrName>
                                            </p:attrNameLst>
                                          </p:cBhvr>
                                          <p:tavLst>
                                            <p:tav tm="0">
                                              <p:val>
                                                <p:fltVal val="0"/>
                                              </p:val>
                                            </p:tav>
                                            <p:tav tm="100000">
                                              <p:val>
                                                <p:strVal val="#ppt_w"/>
                                              </p:val>
                                            </p:tav>
                                          </p:tavLst>
                                        </p:anim>
                                        <p:anim calcmode="lin" valueType="num">
                                          <p:cBhvr>
                                            <p:cTn id="20" dur="500" fill="hold"/>
                                            <p:tgtEl>
                                              <p:spTgt spid="83"/>
                                            </p:tgtEl>
                                            <p:attrNameLst>
                                              <p:attrName>ppt_h</p:attrName>
                                            </p:attrNameLst>
                                          </p:cBhvr>
                                          <p:tavLst>
                                            <p:tav tm="0">
                                              <p:val>
                                                <p:fltVal val="0"/>
                                              </p:val>
                                            </p:tav>
                                            <p:tav tm="100000">
                                              <p:val>
                                                <p:strVal val="#ppt_h"/>
                                              </p:val>
                                            </p:tav>
                                          </p:tavLst>
                                        </p:anim>
                                        <p:anim calcmode="lin" valueType="num">
                                          <p:cBhvr>
                                            <p:cTn id="21" dur="500" fill="hold"/>
                                            <p:tgtEl>
                                              <p:spTgt spid="83"/>
                                            </p:tgtEl>
                                            <p:attrNameLst>
                                              <p:attrName>style.rotation</p:attrName>
                                            </p:attrNameLst>
                                          </p:cBhvr>
                                          <p:tavLst>
                                            <p:tav tm="0">
                                              <p:val>
                                                <p:fltVal val="360"/>
                                              </p:val>
                                            </p:tav>
                                            <p:tav tm="100000">
                                              <p:val>
                                                <p:fltVal val="0"/>
                                              </p:val>
                                            </p:tav>
                                          </p:tavLst>
                                        </p:anim>
                                        <p:animEffect transition="in" filter="fade">
                                          <p:cBhvr>
                                            <p:cTn id="22" dur="500"/>
                                            <p:tgtEl>
                                              <p:spTgt spid="83"/>
                                            </p:tgtEl>
                                          </p:cBhvr>
                                        </p:animEffect>
                                      </p:childTnLst>
                                    </p:cTn>
                                  </p:par>
                                  <p:par>
                                    <p:cTn id="23" presetID="49" presetClass="entr" presetSubtype="0" decel="100000" fill="hold" nodeType="withEffect">
                                      <p:stCondLst>
                                        <p:cond delay="400"/>
                                      </p:stCondLst>
                                      <p:childTnLst>
                                        <p:set>
                                          <p:cBhvr>
                                            <p:cTn id="24" dur="1" fill="hold">
                                              <p:stCondLst>
                                                <p:cond delay="0"/>
                                              </p:stCondLst>
                                            </p:cTn>
                                            <p:tgtEl>
                                              <p:spTgt spid="84"/>
                                            </p:tgtEl>
                                            <p:attrNameLst>
                                              <p:attrName>style.visibility</p:attrName>
                                            </p:attrNameLst>
                                          </p:cBhvr>
                                          <p:to>
                                            <p:strVal val="visible"/>
                                          </p:to>
                                        </p:set>
                                        <p:anim calcmode="lin" valueType="num">
                                          <p:cBhvr>
                                            <p:cTn id="25" dur="500" fill="hold"/>
                                            <p:tgtEl>
                                              <p:spTgt spid="84"/>
                                            </p:tgtEl>
                                            <p:attrNameLst>
                                              <p:attrName>ppt_w</p:attrName>
                                            </p:attrNameLst>
                                          </p:cBhvr>
                                          <p:tavLst>
                                            <p:tav tm="0">
                                              <p:val>
                                                <p:fltVal val="0"/>
                                              </p:val>
                                            </p:tav>
                                            <p:tav tm="100000">
                                              <p:val>
                                                <p:strVal val="#ppt_w"/>
                                              </p:val>
                                            </p:tav>
                                          </p:tavLst>
                                        </p:anim>
                                        <p:anim calcmode="lin" valueType="num">
                                          <p:cBhvr>
                                            <p:cTn id="26" dur="500" fill="hold"/>
                                            <p:tgtEl>
                                              <p:spTgt spid="84"/>
                                            </p:tgtEl>
                                            <p:attrNameLst>
                                              <p:attrName>ppt_h</p:attrName>
                                            </p:attrNameLst>
                                          </p:cBhvr>
                                          <p:tavLst>
                                            <p:tav tm="0">
                                              <p:val>
                                                <p:fltVal val="0"/>
                                              </p:val>
                                            </p:tav>
                                            <p:tav tm="100000">
                                              <p:val>
                                                <p:strVal val="#ppt_h"/>
                                              </p:val>
                                            </p:tav>
                                          </p:tavLst>
                                        </p:anim>
                                        <p:anim calcmode="lin" valueType="num">
                                          <p:cBhvr>
                                            <p:cTn id="27" dur="500" fill="hold"/>
                                            <p:tgtEl>
                                              <p:spTgt spid="84"/>
                                            </p:tgtEl>
                                            <p:attrNameLst>
                                              <p:attrName>style.rotation</p:attrName>
                                            </p:attrNameLst>
                                          </p:cBhvr>
                                          <p:tavLst>
                                            <p:tav tm="0">
                                              <p:val>
                                                <p:fltVal val="360"/>
                                              </p:val>
                                            </p:tav>
                                            <p:tav tm="100000">
                                              <p:val>
                                                <p:fltVal val="0"/>
                                              </p:val>
                                            </p:tav>
                                          </p:tavLst>
                                        </p:anim>
                                        <p:animEffect transition="in" filter="fade">
                                          <p:cBhvr>
                                            <p:cTn id="28" dur="500"/>
                                            <p:tgtEl>
                                              <p:spTgt spid="84"/>
                                            </p:tgtEl>
                                          </p:cBhvr>
                                        </p:animEffect>
                                      </p:childTnLst>
                                    </p:cTn>
                                  </p:par>
                                  <p:par>
                                    <p:cTn id="29" presetID="49" presetClass="entr" presetSubtype="0" decel="100000" fill="hold" nodeType="withEffect">
                                      <p:stCondLst>
                                        <p:cond delay="500"/>
                                      </p:stCondLst>
                                      <p:childTnLst>
                                        <p:set>
                                          <p:cBhvr>
                                            <p:cTn id="30" dur="1" fill="hold">
                                              <p:stCondLst>
                                                <p:cond delay="0"/>
                                              </p:stCondLst>
                                            </p:cTn>
                                            <p:tgtEl>
                                              <p:spTgt spid="1081"/>
                                            </p:tgtEl>
                                            <p:attrNameLst>
                                              <p:attrName>style.visibility</p:attrName>
                                            </p:attrNameLst>
                                          </p:cBhvr>
                                          <p:to>
                                            <p:strVal val="visible"/>
                                          </p:to>
                                        </p:set>
                                        <p:anim calcmode="lin" valueType="num">
                                          <p:cBhvr>
                                            <p:cTn id="31" dur="500" fill="hold"/>
                                            <p:tgtEl>
                                              <p:spTgt spid="1081"/>
                                            </p:tgtEl>
                                            <p:attrNameLst>
                                              <p:attrName>ppt_w</p:attrName>
                                            </p:attrNameLst>
                                          </p:cBhvr>
                                          <p:tavLst>
                                            <p:tav tm="0">
                                              <p:val>
                                                <p:fltVal val="0"/>
                                              </p:val>
                                            </p:tav>
                                            <p:tav tm="100000">
                                              <p:val>
                                                <p:strVal val="#ppt_w"/>
                                              </p:val>
                                            </p:tav>
                                          </p:tavLst>
                                        </p:anim>
                                        <p:anim calcmode="lin" valueType="num">
                                          <p:cBhvr>
                                            <p:cTn id="32" dur="500" fill="hold"/>
                                            <p:tgtEl>
                                              <p:spTgt spid="1081"/>
                                            </p:tgtEl>
                                            <p:attrNameLst>
                                              <p:attrName>ppt_h</p:attrName>
                                            </p:attrNameLst>
                                          </p:cBhvr>
                                          <p:tavLst>
                                            <p:tav tm="0">
                                              <p:val>
                                                <p:fltVal val="0"/>
                                              </p:val>
                                            </p:tav>
                                            <p:tav tm="100000">
                                              <p:val>
                                                <p:strVal val="#ppt_h"/>
                                              </p:val>
                                            </p:tav>
                                          </p:tavLst>
                                        </p:anim>
                                        <p:anim calcmode="lin" valueType="num">
                                          <p:cBhvr>
                                            <p:cTn id="33" dur="500" fill="hold"/>
                                            <p:tgtEl>
                                              <p:spTgt spid="1081"/>
                                            </p:tgtEl>
                                            <p:attrNameLst>
                                              <p:attrName>style.rotation</p:attrName>
                                            </p:attrNameLst>
                                          </p:cBhvr>
                                          <p:tavLst>
                                            <p:tav tm="0">
                                              <p:val>
                                                <p:fltVal val="360"/>
                                              </p:val>
                                            </p:tav>
                                            <p:tav tm="100000">
                                              <p:val>
                                                <p:fltVal val="0"/>
                                              </p:val>
                                            </p:tav>
                                          </p:tavLst>
                                        </p:anim>
                                        <p:animEffect transition="in" filter="fade">
                                          <p:cBhvr>
                                            <p:cTn id="34" dur="500"/>
                                            <p:tgtEl>
                                              <p:spTgt spid="1081"/>
                                            </p:tgtEl>
                                          </p:cBhvr>
                                        </p:animEffect>
                                      </p:childTnLst>
                                    </p:cTn>
                                  </p:par>
                                  <p:par>
                                    <p:cTn id="35" presetID="49" presetClass="entr" presetSubtype="0" decel="100000" fill="hold" nodeType="withEffect">
                                      <p:stCondLst>
                                        <p:cond delay="600"/>
                                      </p:stCondLst>
                                      <p:childTnLst>
                                        <p:set>
                                          <p:cBhvr>
                                            <p:cTn id="36" dur="1" fill="hold">
                                              <p:stCondLst>
                                                <p:cond delay="0"/>
                                              </p:stCondLst>
                                            </p:cTn>
                                            <p:tgtEl>
                                              <p:spTgt spid="1078"/>
                                            </p:tgtEl>
                                            <p:attrNameLst>
                                              <p:attrName>style.visibility</p:attrName>
                                            </p:attrNameLst>
                                          </p:cBhvr>
                                          <p:to>
                                            <p:strVal val="visible"/>
                                          </p:to>
                                        </p:set>
                                        <p:anim calcmode="lin" valueType="num">
                                          <p:cBhvr>
                                            <p:cTn id="37" dur="500" fill="hold"/>
                                            <p:tgtEl>
                                              <p:spTgt spid="1078"/>
                                            </p:tgtEl>
                                            <p:attrNameLst>
                                              <p:attrName>ppt_w</p:attrName>
                                            </p:attrNameLst>
                                          </p:cBhvr>
                                          <p:tavLst>
                                            <p:tav tm="0">
                                              <p:val>
                                                <p:fltVal val="0"/>
                                              </p:val>
                                            </p:tav>
                                            <p:tav tm="100000">
                                              <p:val>
                                                <p:strVal val="#ppt_w"/>
                                              </p:val>
                                            </p:tav>
                                          </p:tavLst>
                                        </p:anim>
                                        <p:anim calcmode="lin" valueType="num">
                                          <p:cBhvr>
                                            <p:cTn id="38" dur="500" fill="hold"/>
                                            <p:tgtEl>
                                              <p:spTgt spid="1078"/>
                                            </p:tgtEl>
                                            <p:attrNameLst>
                                              <p:attrName>ppt_h</p:attrName>
                                            </p:attrNameLst>
                                          </p:cBhvr>
                                          <p:tavLst>
                                            <p:tav tm="0">
                                              <p:val>
                                                <p:fltVal val="0"/>
                                              </p:val>
                                            </p:tav>
                                            <p:tav tm="100000">
                                              <p:val>
                                                <p:strVal val="#ppt_h"/>
                                              </p:val>
                                            </p:tav>
                                          </p:tavLst>
                                        </p:anim>
                                        <p:anim calcmode="lin" valueType="num">
                                          <p:cBhvr>
                                            <p:cTn id="39" dur="500" fill="hold"/>
                                            <p:tgtEl>
                                              <p:spTgt spid="1078"/>
                                            </p:tgtEl>
                                            <p:attrNameLst>
                                              <p:attrName>style.rotation</p:attrName>
                                            </p:attrNameLst>
                                          </p:cBhvr>
                                          <p:tavLst>
                                            <p:tav tm="0">
                                              <p:val>
                                                <p:fltVal val="360"/>
                                              </p:val>
                                            </p:tav>
                                            <p:tav tm="100000">
                                              <p:val>
                                                <p:fltVal val="0"/>
                                              </p:val>
                                            </p:tav>
                                          </p:tavLst>
                                        </p:anim>
                                        <p:animEffect transition="in" filter="fade">
                                          <p:cBhvr>
                                            <p:cTn id="40" dur="500"/>
                                            <p:tgtEl>
                                              <p:spTgt spid="1078"/>
                                            </p:tgtEl>
                                          </p:cBhvr>
                                        </p:animEffect>
                                      </p:childTnLst>
                                    </p:cTn>
                                  </p:par>
                                  <p:par>
                                    <p:cTn id="41" presetID="10" presetClass="entr" presetSubtype="0" fill="hold" nodeType="withEffect">
                                      <p:stCondLst>
                                        <p:cond delay="0"/>
                                      </p:stCondLst>
                                      <p:childTnLst>
                                        <p:set>
                                          <p:cBhvr>
                                            <p:cTn id="42" dur="1" fill="hold">
                                              <p:stCondLst>
                                                <p:cond delay="0"/>
                                              </p:stCondLst>
                                            </p:cTn>
                                            <p:tgtEl>
                                              <p:spTgt spid="182"/>
                                            </p:tgtEl>
                                            <p:attrNameLst>
                                              <p:attrName>style.visibility</p:attrName>
                                            </p:attrNameLst>
                                          </p:cBhvr>
                                          <p:to>
                                            <p:strVal val="visible"/>
                                          </p:to>
                                        </p:set>
                                        <p:animEffect transition="in" filter="fade">
                                          <p:cBhvr>
                                            <p:cTn id="43" dur="500"/>
                                            <p:tgtEl>
                                              <p:spTgt spid="182"/>
                                            </p:tgtEl>
                                          </p:cBhvr>
                                        </p:animEffect>
                                      </p:childTnLst>
                                    </p:cTn>
                                  </p:par>
                                </p:childTnLst>
                              </p:cTn>
                            </p:par>
                          </p:childTnLst>
                        </p:cTn>
                      </p:par>
                      <p:par>
                        <p:cTn id="44" fill="hold">
                          <p:stCondLst>
                            <p:cond delay="indefinite"/>
                          </p:stCondLst>
                          <p:childTnLst>
                            <p:par>
                              <p:cTn id="45" fill="hold">
                                <p:stCondLst>
                                  <p:cond delay="0"/>
                                </p:stCondLst>
                                <p:childTnLst>
                                  <p:par>
                                    <p:cTn id="46" presetID="8" presetClass="emph" presetSubtype="0" fill="hold" nodeType="clickEffect" p14:presetBounceEnd="81250">
                                      <p:stCondLst>
                                        <p:cond delay="0"/>
                                      </p:stCondLst>
                                      <p:childTnLst>
                                        <p:animRot by="3600000" p14:bounceEnd="81250">
                                          <p:cBhvr>
                                            <p:cTn id="47" dur="1000" fill="hold"/>
                                            <p:tgtEl>
                                              <p:spTgt spid="1078"/>
                                            </p:tgtEl>
                                            <p:attrNameLst>
                                              <p:attrName>r</p:attrName>
                                            </p:attrNameLst>
                                          </p:cBhvr>
                                        </p:animRot>
                                      </p:childTnLst>
                                    </p:cTn>
                                  </p:par>
                                  <p:par>
                                    <p:cTn id="48" presetID="8" presetClass="emph" presetSubtype="0" fill="hold" nodeType="withEffect" p14:presetBounceEnd="79000">
                                      <p:stCondLst>
                                        <p:cond delay="0"/>
                                      </p:stCondLst>
                                      <p:childTnLst>
                                        <p:animRot by="5400000" p14:bounceEnd="79000">
                                          <p:cBhvr>
                                            <p:cTn id="49" dur="1000" fill="hold"/>
                                            <p:tgtEl>
                                              <p:spTgt spid="1081"/>
                                            </p:tgtEl>
                                            <p:attrNameLst>
                                              <p:attrName>r</p:attrName>
                                            </p:attrNameLst>
                                          </p:cBhvr>
                                        </p:animRot>
                                      </p:childTnLst>
                                    </p:cTn>
                                  </p:par>
                                  <p:par>
                                    <p:cTn id="50" presetID="10" presetClass="entr" presetSubtype="0" fill="hold" nodeType="withEffect">
                                      <p:stCondLst>
                                        <p:cond delay="200"/>
                                      </p:stCondLst>
                                      <p:childTnLst>
                                        <p:set>
                                          <p:cBhvr>
                                            <p:cTn id="51" dur="1" fill="hold">
                                              <p:stCondLst>
                                                <p:cond delay="0"/>
                                              </p:stCondLst>
                                            </p:cTn>
                                            <p:tgtEl>
                                              <p:spTgt spid="80"/>
                                            </p:tgtEl>
                                            <p:attrNameLst>
                                              <p:attrName>style.visibility</p:attrName>
                                            </p:attrNameLst>
                                          </p:cBhvr>
                                          <p:to>
                                            <p:strVal val="visible"/>
                                          </p:to>
                                        </p:set>
                                        <p:animEffect transition="in" filter="fade">
                                          <p:cBhvr>
                                            <p:cTn id="52" dur="300"/>
                                            <p:tgtEl>
                                              <p:spTgt spid="80"/>
                                            </p:tgtEl>
                                          </p:cBhvr>
                                        </p:animEffect>
                                      </p:childTnLst>
                                    </p:cTn>
                                  </p:par>
                                </p:childTnLst>
                              </p:cTn>
                            </p:par>
                          </p:childTnLst>
                        </p:cTn>
                      </p:par>
                      <p:par>
                        <p:cTn id="53" fill="hold">
                          <p:stCondLst>
                            <p:cond delay="indefinite"/>
                          </p:stCondLst>
                          <p:childTnLst>
                            <p:par>
                              <p:cTn id="54" fill="hold">
                                <p:stCondLst>
                                  <p:cond delay="0"/>
                                </p:stCondLst>
                                <p:childTnLst>
                                  <p:par>
                                    <p:cTn id="55" presetID="8" presetClass="emph" presetSubtype="0" fill="hold" nodeType="clickEffect" p14:presetBounceEnd="81000">
                                      <p:stCondLst>
                                        <p:cond delay="0"/>
                                      </p:stCondLst>
                                      <p:childTnLst>
                                        <p:animRot by="1800000" p14:bounceEnd="81000">
                                          <p:cBhvr>
                                            <p:cTn id="56" dur="1000" fill="hold"/>
                                            <p:tgtEl>
                                              <p:spTgt spid="1078"/>
                                            </p:tgtEl>
                                            <p:attrNameLst>
                                              <p:attrName>r</p:attrName>
                                            </p:attrNameLst>
                                          </p:cBhvr>
                                        </p:animRot>
                                      </p:childTnLst>
                                    </p:cTn>
                                  </p:par>
                                  <p:par>
                                    <p:cTn id="57" presetID="8" presetClass="emph" presetSubtype="0" fill="hold" nodeType="withEffect" p14:presetBounceEnd="81000">
                                      <p:stCondLst>
                                        <p:cond delay="0"/>
                                      </p:stCondLst>
                                      <p:childTnLst>
                                        <p:animRot by="16200000" p14:bounceEnd="81000">
                                          <p:cBhvr>
                                            <p:cTn id="58" dur="1000" fill="hold"/>
                                            <p:tgtEl>
                                              <p:spTgt spid="1081"/>
                                            </p:tgtEl>
                                            <p:attrNameLst>
                                              <p:attrName>r</p:attrName>
                                            </p:attrNameLst>
                                          </p:cBhvr>
                                        </p:animRot>
                                      </p:childTnLst>
                                    </p:cTn>
                                  </p:par>
                                  <p:par>
                                    <p:cTn id="59" presetID="10" presetClass="entr" presetSubtype="0" fill="hold" nodeType="withEffect">
                                      <p:stCondLst>
                                        <p:cond delay="20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300"/>
                                            <p:tgtEl>
                                              <p:spTgt spid="66"/>
                                            </p:tgtEl>
                                          </p:cBhvr>
                                        </p:animEffect>
                                      </p:childTnLst>
                                    </p:cTn>
                                  </p:par>
                                </p:childTnLst>
                              </p:cTn>
                            </p:par>
                          </p:childTnLst>
                        </p:cTn>
                      </p:par>
                      <p:par>
                        <p:cTn id="62" fill="hold">
                          <p:stCondLst>
                            <p:cond delay="indefinite"/>
                          </p:stCondLst>
                          <p:childTnLst>
                            <p:par>
                              <p:cTn id="63" fill="hold">
                                <p:stCondLst>
                                  <p:cond delay="0"/>
                                </p:stCondLst>
                                <p:childTnLst>
                                  <p:par>
                                    <p:cTn id="64" presetID="8" presetClass="emph" presetSubtype="0" fill="hold" nodeType="clickEffect" p14:presetBounceEnd="81000">
                                      <p:stCondLst>
                                        <p:cond delay="0"/>
                                      </p:stCondLst>
                                      <p:childTnLst>
                                        <p:animRot by="1800000" p14:bounceEnd="81000">
                                          <p:cBhvr>
                                            <p:cTn id="65" dur="1000" fill="hold"/>
                                            <p:tgtEl>
                                              <p:spTgt spid="1078"/>
                                            </p:tgtEl>
                                            <p:attrNameLst>
                                              <p:attrName>r</p:attrName>
                                            </p:attrNameLst>
                                          </p:cBhvr>
                                        </p:animRot>
                                      </p:childTnLst>
                                    </p:cTn>
                                  </p:par>
                                  <p:par>
                                    <p:cTn id="66" presetID="8" presetClass="emph" presetSubtype="0" fill="hold" nodeType="withEffect" p14:presetBounceEnd="81000">
                                      <p:stCondLst>
                                        <p:cond delay="0"/>
                                      </p:stCondLst>
                                      <p:childTnLst>
                                        <p:animRot by="7200000" p14:bounceEnd="81000">
                                          <p:cBhvr>
                                            <p:cTn id="67" dur="1000" fill="hold"/>
                                            <p:tgtEl>
                                              <p:spTgt spid="1081"/>
                                            </p:tgtEl>
                                            <p:attrNameLst>
                                              <p:attrName>r</p:attrName>
                                            </p:attrNameLst>
                                          </p:cBhvr>
                                        </p:animRot>
                                      </p:childTnLst>
                                    </p:cTn>
                                  </p:par>
                                  <p:par>
                                    <p:cTn id="68" presetID="10" presetClass="entr" presetSubtype="0" fill="hold" nodeType="withEffect">
                                      <p:stCondLst>
                                        <p:cond delay="20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300"/>
                                            <p:tgtEl>
                                              <p:spTgt spid="71"/>
                                            </p:tgtEl>
                                          </p:cBhvr>
                                        </p:animEffect>
                                      </p:childTnLst>
                                    </p:cTn>
                                  </p:par>
                                </p:childTnLst>
                              </p:cTn>
                            </p:par>
                          </p:childTnLst>
                        </p:cTn>
                      </p:par>
                      <p:par>
                        <p:cTn id="71" fill="hold">
                          <p:stCondLst>
                            <p:cond delay="indefinite"/>
                          </p:stCondLst>
                          <p:childTnLst>
                            <p:par>
                              <p:cTn id="72" fill="hold">
                                <p:stCondLst>
                                  <p:cond delay="0"/>
                                </p:stCondLst>
                                <p:childTnLst>
                                  <p:par>
                                    <p:cTn id="73" presetID="8" presetClass="emph" presetSubtype="0" fill="hold" nodeType="clickEffect" p14:presetBounceEnd="81000">
                                      <p:stCondLst>
                                        <p:cond delay="0"/>
                                      </p:stCondLst>
                                      <p:childTnLst>
                                        <p:animRot by="3600000" p14:bounceEnd="81000">
                                          <p:cBhvr>
                                            <p:cTn id="74" dur="1000" fill="hold"/>
                                            <p:tgtEl>
                                              <p:spTgt spid="1078"/>
                                            </p:tgtEl>
                                            <p:attrNameLst>
                                              <p:attrName>r</p:attrName>
                                            </p:attrNameLst>
                                          </p:cBhvr>
                                        </p:animRot>
                                      </p:childTnLst>
                                    </p:cTn>
                                  </p:par>
                                  <p:par>
                                    <p:cTn id="75" presetID="8" presetClass="emph" presetSubtype="0" fill="hold" nodeType="withEffect" p14:presetBounceEnd="81000">
                                      <p:stCondLst>
                                        <p:cond delay="0"/>
                                      </p:stCondLst>
                                      <p:childTnLst>
                                        <p:animRot by="5400000" p14:bounceEnd="81000">
                                          <p:cBhvr>
                                            <p:cTn id="76" dur="1000" fill="hold"/>
                                            <p:tgtEl>
                                              <p:spTgt spid="1081"/>
                                            </p:tgtEl>
                                            <p:attrNameLst>
                                              <p:attrName>r</p:attrName>
                                            </p:attrNameLst>
                                          </p:cBhvr>
                                        </p:animRot>
                                      </p:childTnLst>
                                    </p:cTn>
                                  </p:par>
                                  <p:par>
                                    <p:cTn id="77" presetID="10" presetClass="entr" presetSubtype="0" fill="hold" nodeType="withEffect">
                                      <p:stCondLst>
                                        <p:cond delay="200"/>
                                      </p:stCondLst>
                                      <p:childTnLst>
                                        <p:set>
                                          <p:cBhvr>
                                            <p:cTn id="78" dur="1" fill="hold">
                                              <p:stCondLst>
                                                <p:cond delay="0"/>
                                              </p:stCondLst>
                                            </p:cTn>
                                            <p:tgtEl>
                                              <p:spTgt spid="79"/>
                                            </p:tgtEl>
                                            <p:attrNameLst>
                                              <p:attrName>style.visibility</p:attrName>
                                            </p:attrNameLst>
                                          </p:cBhvr>
                                          <p:to>
                                            <p:strVal val="visible"/>
                                          </p:to>
                                        </p:set>
                                        <p:animEffect transition="in" filter="fade">
                                          <p:cBhvr>
                                            <p:cTn id="79" dur="3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1074"/>
                                            </p:tgtEl>
                                            <p:attrNameLst>
                                              <p:attrName>style.visibility</p:attrName>
                                            </p:attrNameLst>
                                          </p:cBhvr>
                                          <p:to>
                                            <p:strVal val="visible"/>
                                          </p:to>
                                        </p:set>
                                        <p:anim calcmode="lin" valueType="num">
                                          <p:cBhvr>
                                            <p:cTn id="7" dur="500" fill="hold"/>
                                            <p:tgtEl>
                                              <p:spTgt spid="1074"/>
                                            </p:tgtEl>
                                            <p:attrNameLst>
                                              <p:attrName>ppt_w</p:attrName>
                                            </p:attrNameLst>
                                          </p:cBhvr>
                                          <p:tavLst>
                                            <p:tav tm="0">
                                              <p:val>
                                                <p:fltVal val="0"/>
                                              </p:val>
                                            </p:tav>
                                            <p:tav tm="100000">
                                              <p:val>
                                                <p:strVal val="#ppt_w"/>
                                              </p:val>
                                            </p:tav>
                                          </p:tavLst>
                                        </p:anim>
                                        <p:anim calcmode="lin" valueType="num">
                                          <p:cBhvr>
                                            <p:cTn id="8" dur="500" fill="hold"/>
                                            <p:tgtEl>
                                              <p:spTgt spid="1074"/>
                                            </p:tgtEl>
                                            <p:attrNameLst>
                                              <p:attrName>ppt_h</p:attrName>
                                            </p:attrNameLst>
                                          </p:cBhvr>
                                          <p:tavLst>
                                            <p:tav tm="0">
                                              <p:val>
                                                <p:fltVal val="0"/>
                                              </p:val>
                                            </p:tav>
                                            <p:tav tm="100000">
                                              <p:val>
                                                <p:strVal val="#ppt_h"/>
                                              </p:val>
                                            </p:tav>
                                          </p:tavLst>
                                        </p:anim>
                                        <p:anim calcmode="lin" valueType="num">
                                          <p:cBhvr>
                                            <p:cTn id="9" dur="500" fill="hold"/>
                                            <p:tgtEl>
                                              <p:spTgt spid="1074"/>
                                            </p:tgtEl>
                                            <p:attrNameLst>
                                              <p:attrName>style.rotation</p:attrName>
                                            </p:attrNameLst>
                                          </p:cBhvr>
                                          <p:tavLst>
                                            <p:tav tm="0">
                                              <p:val>
                                                <p:fltVal val="360"/>
                                              </p:val>
                                            </p:tav>
                                            <p:tav tm="100000">
                                              <p:val>
                                                <p:fltVal val="0"/>
                                              </p:val>
                                            </p:tav>
                                          </p:tavLst>
                                        </p:anim>
                                        <p:animEffect transition="in" filter="fade">
                                          <p:cBhvr>
                                            <p:cTn id="10" dur="500"/>
                                            <p:tgtEl>
                                              <p:spTgt spid="1074"/>
                                            </p:tgtEl>
                                          </p:cBhvr>
                                        </p:animEffect>
                                      </p:childTnLst>
                                    </p:cTn>
                                  </p:par>
                                  <p:par>
                                    <p:cTn id="11" presetID="49" presetClass="entr" presetSubtype="0" decel="100000" fill="hold" nodeType="withEffect">
                                      <p:stCondLst>
                                        <p:cond delay="200"/>
                                      </p:stCondLst>
                                      <p:childTnLst>
                                        <p:set>
                                          <p:cBhvr>
                                            <p:cTn id="12" dur="1" fill="hold">
                                              <p:stCondLst>
                                                <p:cond delay="0"/>
                                              </p:stCondLst>
                                            </p:cTn>
                                            <p:tgtEl>
                                              <p:spTgt spid="85"/>
                                            </p:tgtEl>
                                            <p:attrNameLst>
                                              <p:attrName>style.visibility</p:attrName>
                                            </p:attrNameLst>
                                          </p:cBhvr>
                                          <p:to>
                                            <p:strVal val="visible"/>
                                          </p:to>
                                        </p:set>
                                        <p:anim calcmode="lin" valueType="num">
                                          <p:cBhvr>
                                            <p:cTn id="13" dur="500" fill="hold"/>
                                            <p:tgtEl>
                                              <p:spTgt spid="85"/>
                                            </p:tgtEl>
                                            <p:attrNameLst>
                                              <p:attrName>ppt_w</p:attrName>
                                            </p:attrNameLst>
                                          </p:cBhvr>
                                          <p:tavLst>
                                            <p:tav tm="0">
                                              <p:val>
                                                <p:fltVal val="0"/>
                                              </p:val>
                                            </p:tav>
                                            <p:tav tm="100000">
                                              <p:val>
                                                <p:strVal val="#ppt_w"/>
                                              </p:val>
                                            </p:tav>
                                          </p:tavLst>
                                        </p:anim>
                                        <p:anim calcmode="lin" valueType="num">
                                          <p:cBhvr>
                                            <p:cTn id="14" dur="500" fill="hold"/>
                                            <p:tgtEl>
                                              <p:spTgt spid="85"/>
                                            </p:tgtEl>
                                            <p:attrNameLst>
                                              <p:attrName>ppt_h</p:attrName>
                                            </p:attrNameLst>
                                          </p:cBhvr>
                                          <p:tavLst>
                                            <p:tav tm="0">
                                              <p:val>
                                                <p:fltVal val="0"/>
                                              </p:val>
                                            </p:tav>
                                            <p:tav tm="100000">
                                              <p:val>
                                                <p:strVal val="#ppt_h"/>
                                              </p:val>
                                            </p:tav>
                                          </p:tavLst>
                                        </p:anim>
                                        <p:anim calcmode="lin" valueType="num">
                                          <p:cBhvr>
                                            <p:cTn id="15" dur="500" fill="hold"/>
                                            <p:tgtEl>
                                              <p:spTgt spid="85"/>
                                            </p:tgtEl>
                                            <p:attrNameLst>
                                              <p:attrName>style.rotation</p:attrName>
                                            </p:attrNameLst>
                                          </p:cBhvr>
                                          <p:tavLst>
                                            <p:tav tm="0">
                                              <p:val>
                                                <p:fltVal val="360"/>
                                              </p:val>
                                            </p:tav>
                                            <p:tav tm="100000">
                                              <p:val>
                                                <p:fltVal val="0"/>
                                              </p:val>
                                            </p:tav>
                                          </p:tavLst>
                                        </p:anim>
                                        <p:animEffect transition="in" filter="fade">
                                          <p:cBhvr>
                                            <p:cTn id="16" dur="500"/>
                                            <p:tgtEl>
                                              <p:spTgt spid="85"/>
                                            </p:tgtEl>
                                          </p:cBhvr>
                                        </p:animEffect>
                                      </p:childTnLst>
                                    </p:cTn>
                                  </p:par>
                                  <p:par>
                                    <p:cTn id="17" presetID="49" presetClass="entr" presetSubtype="0" decel="100000" fill="hold" nodeType="withEffect">
                                      <p:stCondLst>
                                        <p:cond delay="300"/>
                                      </p:stCondLst>
                                      <p:childTnLst>
                                        <p:set>
                                          <p:cBhvr>
                                            <p:cTn id="18" dur="1" fill="hold">
                                              <p:stCondLst>
                                                <p:cond delay="0"/>
                                              </p:stCondLst>
                                            </p:cTn>
                                            <p:tgtEl>
                                              <p:spTgt spid="83"/>
                                            </p:tgtEl>
                                            <p:attrNameLst>
                                              <p:attrName>style.visibility</p:attrName>
                                            </p:attrNameLst>
                                          </p:cBhvr>
                                          <p:to>
                                            <p:strVal val="visible"/>
                                          </p:to>
                                        </p:set>
                                        <p:anim calcmode="lin" valueType="num">
                                          <p:cBhvr>
                                            <p:cTn id="19" dur="500" fill="hold"/>
                                            <p:tgtEl>
                                              <p:spTgt spid="83"/>
                                            </p:tgtEl>
                                            <p:attrNameLst>
                                              <p:attrName>ppt_w</p:attrName>
                                            </p:attrNameLst>
                                          </p:cBhvr>
                                          <p:tavLst>
                                            <p:tav tm="0">
                                              <p:val>
                                                <p:fltVal val="0"/>
                                              </p:val>
                                            </p:tav>
                                            <p:tav tm="100000">
                                              <p:val>
                                                <p:strVal val="#ppt_w"/>
                                              </p:val>
                                            </p:tav>
                                          </p:tavLst>
                                        </p:anim>
                                        <p:anim calcmode="lin" valueType="num">
                                          <p:cBhvr>
                                            <p:cTn id="20" dur="500" fill="hold"/>
                                            <p:tgtEl>
                                              <p:spTgt spid="83"/>
                                            </p:tgtEl>
                                            <p:attrNameLst>
                                              <p:attrName>ppt_h</p:attrName>
                                            </p:attrNameLst>
                                          </p:cBhvr>
                                          <p:tavLst>
                                            <p:tav tm="0">
                                              <p:val>
                                                <p:fltVal val="0"/>
                                              </p:val>
                                            </p:tav>
                                            <p:tav tm="100000">
                                              <p:val>
                                                <p:strVal val="#ppt_h"/>
                                              </p:val>
                                            </p:tav>
                                          </p:tavLst>
                                        </p:anim>
                                        <p:anim calcmode="lin" valueType="num">
                                          <p:cBhvr>
                                            <p:cTn id="21" dur="500" fill="hold"/>
                                            <p:tgtEl>
                                              <p:spTgt spid="83"/>
                                            </p:tgtEl>
                                            <p:attrNameLst>
                                              <p:attrName>style.rotation</p:attrName>
                                            </p:attrNameLst>
                                          </p:cBhvr>
                                          <p:tavLst>
                                            <p:tav tm="0">
                                              <p:val>
                                                <p:fltVal val="360"/>
                                              </p:val>
                                            </p:tav>
                                            <p:tav tm="100000">
                                              <p:val>
                                                <p:fltVal val="0"/>
                                              </p:val>
                                            </p:tav>
                                          </p:tavLst>
                                        </p:anim>
                                        <p:animEffect transition="in" filter="fade">
                                          <p:cBhvr>
                                            <p:cTn id="22" dur="500"/>
                                            <p:tgtEl>
                                              <p:spTgt spid="83"/>
                                            </p:tgtEl>
                                          </p:cBhvr>
                                        </p:animEffect>
                                      </p:childTnLst>
                                    </p:cTn>
                                  </p:par>
                                  <p:par>
                                    <p:cTn id="23" presetID="49" presetClass="entr" presetSubtype="0" decel="100000" fill="hold" nodeType="withEffect">
                                      <p:stCondLst>
                                        <p:cond delay="400"/>
                                      </p:stCondLst>
                                      <p:childTnLst>
                                        <p:set>
                                          <p:cBhvr>
                                            <p:cTn id="24" dur="1" fill="hold">
                                              <p:stCondLst>
                                                <p:cond delay="0"/>
                                              </p:stCondLst>
                                            </p:cTn>
                                            <p:tgtEl>
                                              <p:spTgt spid="84"/>
                                            </p:tgtEl>
                                            <p:attrNameLst>
                                              <p:attrName>style.visibility</p:attrName>
                                            </p:attrNameLst>
                                          </p:cBhvr>
                                          <p:to>
                                            <p:strVal val="visible"/>
                                          </p:to>
                                        </p:set>
                                        <p:anim calcmode="lin" valueType="num">
                                          <p:cBhvr>
                                            <p:cTn id="25" dur="500" fill="hold"/>
                                            <p:tgtEl>
                                              <p:spTgt spid="84"/>
                                            </p:tgtEl>
                                            <p:attrNameLst>
                                              <p:attrName>ppt_w</p:attrName>
                                            </p:attrNameLst>
                                          </p:cBhvr>
                                          <p:tavLst>
                                            <p:tav tm="0">
                                              <p:val>
                                                <p:fltVal val="0"/>
                                              </p:val>
                                            </p:tav>
                                            <p:tav tm="100000">
                                              <p:val>
                                                <p:strVal val="#ppt_w"/>
                                              </p:val>
                                            </p:tav>
                                          </p:tavLst>
                                        </p:anim>
                                        <p:anim calcmode="lin" valueType="num">
                                          <p:cBhvr>
                                            <p:cTn id="26" dur="500" fill="hold"/>
                                            <p:tgtEl>
                                              <p:spTgt spid="84"/>
                                            </p:tgtEl>
                                            <p:attrNameLst>
                                              <p:attrName>ppt_h</p:attrName>
                                            </p:attrNameLst>
                                          </p:cBhvr>
                                          <p:tavLst>
                                            <p:tav tm="0">
                                              <p:val>
                                                <p:fltVal val="0"/>
                                              </p:val>
                                            </p:tav>
                                            <p:tav tm="100000">
                                              <p:val>
                                                <p:strVal val="#ppt_h"/>
                                              </p:val>
                                            </p:tav>
                                          </p:tavLst>
                                        </p:anim>
                                        <p:anim calcmode="lin" valueType="num">
                                          <p:cBhvr>
                                            <p:cTn id="27" dur="500" fill="hold"/>
                                            <p:tgtEl>
                                              <p:spTgt spid="84"/>
                                            </p:tgtEl>
                                            <p:attrNameLst>
                                              <p:attrName>style.rotation</p:attrName>
                                            </p:attrNameLst>
                                          </p:cBhvr>
                                          <p:tavLst>
                                            <p:tav tm="0">
                                              <p:val>
                                                <p:fltVal val="360"/>
                                              </p:val>
                                            </p:tav>
                                            <p:tav tm="100000">
                                              <p:val>
                                                <p:fltVal val="0"/>
                                              </p:val>
                                            </p:tav>
                                          </p:tavLst>
                                        </p:anim>
                                        <p:animEffect transition="in" filter="fade">
                                          <p:cBhvr>
                                            <p:cTn id="28" dur="500"/>
                                            <p:tgtEl>
                                              <p:spTgt spid="84"/>
                                            </p:tgtEl>
                                          </p:cBhvr>
                                        </p:animEffect>
                                      </p:childTnLst>
                                    </p:cTn>
                                  </p:par>
                                  <p:par>
                                    <p:cTn id="29" presetID="49" presetClass="entr" presetSubtype="0" decel="100000" fill="hold" nodeType="withEffect">
                                      <p:stCondLst>
                                        <p:cond delay="500"/>
                                      </p:stCondLst>
                                      <p:childTnLst>
                                        <p:set>
                                          <p:cBhvr>
                                            <p:cTn id="30" dur="1" fill="hold">
                                              <p:stCondLst>
                                                <p:cond delay="0"/>
                                              </p:stCondLst>
                                            </p:cTn>
                                            <p:tgtEl>
                                              <p:spTgt spid="1081"/>
                                            </p:tgtEl>
                                            <p:attrNameLst>
                                              <p:attrName>style.visibility</p:attrName>
                                            </p:attrNameLst>
                                          </p:cBhvr>
                                          <p:to>
                                            <p:strVal val="visible"/>
                                          </p:to>
                                        </p:set>
                                        <p:anim calcmode="lin" valueType="num">
                                          <p:cBhvr>
                                            <p:cTn id="31" dur="500" fill="hold"/>
                                            <p:tgtEl>
                                              <p:spTgt spid="1081"/>
                                            </p:tgtEl>
                                            <p:attrNameLst>
                                              <p:attrName>ppt_w</p:attrName>
                                            </p:attrNameLst>
                                          </p:cBhvr>
                                          <p:tavLst>
                                            <p:tav tm="0">
                                              <p:val>
                                                <p:fltVal val="0"/>
                                              </p:val>
                                            </p:tav>
                                            <p:tav tm="100000">
                                              <p:val>
                                                <p:strVal val="#ppt_w"/>
                                              </p:val>
                                            </p:tav>
                                          </p:tavLst>
                                        </p:anim>
                                        <p:anim calcmode="lin" valueType="num">
                                          <p:cBhvr>
                                            <p:cTn id="32" dur="500" fill="hold"/>
                                            <p:tgtEl>
                                              <p:spTgt spid="1081"/>
                                            </p:tgtEl>
                                            <p:attrNameLst>
                                              <p:attrName>ppt_h</p:attrName>
                                            </p:attrNameLst>
                                          </p:cBhvr>
                                          <p:tavLst>
                                            <p:tav tm="0">
                                              <p:val>
                                                <p:fltVal val="0"/>
                                              </p:val>
                                            </p:tav>
                                            <p:tav tm="100000">
                                              <p:val>
                                                <p:strVal val="#ppt_h"/>
                                              </p:val>
                                            </p:tav>
                                          </p:tavLst>
                                        </p:anim>
                                        <p:anim calcmode="lin" valueType="num">
                                          <p:cBhvr>
                                            <p:cTn id="33" dur="500" fill="hold"/>
                                            <p:tgtEl>
                                              <p:spTgt spid="1081"/>
                                            </p:tgtEl>
                                            <p:attrNameLst>
                                              <p:attrName>style.rotation</p:attrName>
                                            </p:attrNameLst>
                                          </p:cBhvr>
                                          <p:tavLst>
                                            <p:tav tm="0">
                                              <p:val>
                                                <p:fltVal val="360"/>
                                              </p:val>
                                            </p:tav>
                                            <p:tav tm="100000">
                                              <p:val>
                                                <p:fltVal val="0"/>
                                              </p:val>
                                            </p:tav>
                                          </p:tavLst>
                                        </p:anim>
                                        <p:animEffect transition="in" filter="fade">
                                          <p:cBhvr>
                                            <p:cTn id="34" dur="500"/>
                                            <p:tgtEl>
                                              <p:spTgt spid="1081"/>
                                            </p:tgtEl>
                                          </p:cBhvr>
                                        </p:animEffect>
                                      </p:childTnLst>
                                    </p:cTn>
                                  </p:par>
                                  <p:par>
                                    <p:cTn id="35" presetID="49" presetClass="entr" presetSubtype="0" decel="100000" fill="hold" nodeType="withEffect">
                                      <p:stCondLst>
                                        <p:cond delay="600"/>
                                      </p:stCondLst>
                                      <p:childTnLst>
                                        <p:set>
                                          <p:cBhvr>
                                            <p:cTn id="36" dur="1" fill="hold">
                                              <p:stCondLst>
                                                <p:cond delay="0"/>
                                              </p:stCondLst>
                                            </p:cTn>
                                            <p:tgtEl>
                                              <p:spTgt spid="1078"/>
                                            </p:tgtEl>
                                            <p:attrNameLst>
                                              <p:attrName>style.visibility</p:attrName>
                                            </p:attrNameLst>
                                          </p:cBhvr>
                                          <p:to>
                                            <p:strVal val="visible"/>
                                          </p:to>
                                        </p:set>
                                        <p:anim calcmode="lin" valueType="num">
                                          <p:cBhvr>
                                            <p:cTn id="37" dur="500" fill="hold"/>
                                            <p:tgtEl>
                                              <p:spTgt spid="1078"/>
                                            </p:tgtEl>
                                            <p:attrNameLst>
                                              <p:attrName>ppt_w</p:attrName>
                                            </p:attrNameLst>
                                          </p:cBhvr>
                                          <p:tavLst>
                                            <p:tav tm="0">
                                              <p:val>
                                                <p:fltVal val="0"/>
                                              </p:val>
                                            </p:tav>
                                            <p:tav tm="100000">
                                              <p:val>
                                                <p:strVal val="#ppt_w"/>
                                              </p:val>
                                            </p:tav>
                                          </p:tavLst>
                                        </p:anim>
                                        <p:anim calcmode="lin" valueType="num">
                                          <p:cBhvr>
                                            <p:cTn id="38" dur="500" fill="hold"/>
                                            <p:tgtEl>
                                              <p:spTgt spid="1078"/>
                                            </p:tgtEl>
                                            <p:attrNameLst>
                                              <p:attrName>ppt_h</p:attrName>
                                            </p:attrNameLst>
                                          </p:cBhvr>
                                          <p:tavLst>
                                            <p:tav tm="0">
                                              <p:val>
                                                <p:fltVal val="0"/>
                                              </p:val>
                                            </p:tav>
                                            <p:tav tm="100000">
                                              <p:val>
                                                <p:strVal val="#ppt_h"/>
                                              </p:val>
                                            </p:tav>
                                          </p:tavLst>
                                        </p:anim>
                                        <p:anim calcmode="lin" valueType="num">
                                          <p:cBhvr>
                                            <p:cTn id="39" dur="500" fill="hold"/>
                                            <p:tgtEl>
                                              <p:spTgt spid="1078"/>
                                            </p:tgtEl>
                                            <p:attrNameLst>
                                              <p:attrName>style.rotation</p:attrName>
                                            </p:attrNameLst>
                                          </p:cBhvr>
                                          <p:tavLst>
                                            <p:tav tm="0">
                                              <p:val>
                                                <p:fltVal val="360"/>
                                              </p:val>
                                            </p:tav>
                                            <p:tav tm="100000">
                                              <p:val>
                                                <p:fltVal val="0"/>
                                              </p:val>
                                            </p:tav>
                                          </p:tavLst>
                                        </p:anim>
                                        <p:animEffect transition="in" filter="fade">
                                          <p:cBhvr>
                                            <p:cTn id="40" dur="500"/>
                                            <p:tgtEl>
                                              <p:spTgt spid="1078"/>
                                            </p:tgtEl>
                                          </p:cBhvr>
                                        </p:animEffect>
                                      </p:childTnLst>
                                    </p:cTn>
                                  </p:par>
                                  <p:par>
                                    <p:cTn id="41" presetID="10" presetClass="entr" presetSubtype="0" fill="hold" nodeType="withEffect">
                                      <p:stCondLst>
                                        <p:cond delay="600"/>
                                      </p:stCondLst>
                                      <p:childTnLst>
                                        <p:set>
                                          <p:cBhvr>
                                            <p:cTn id="42" dur="1" fill="hold">
                                              <p:stCondLst>
                                                <p:cond delay="0"/>
                                              </p:stCondLst>
                                            </p:cTn>
                                            <p:tgtEl>
                                              <p:spTgt spid="82"/>
                                            </p:tgtEl>
                                            <p:attrNameLst>
                                              <p:attrName>style.visibility</p:attrName>
                                            </p:attrNameLst>
                                          </p:cBhvr>
                                          <p:to>
                                            <p:strVal val="visible"/>
                                          </p:to>
                                        </p:set>
                                        <p:animEffect transition="in" filter="fade">
                                          <p:cBhvr>
                                            <p:cTn id="43" dur="300"/>
                                            <p:tgtEl>
                                              <p:spTgt spid="82"/>
                                            </p:tgtEl>
                                          </p:cBhvr>
                                        </p:animEffect>
                                      </p:childTnLst>
                                    </p:cTn>
                                  </p:par>
                                  <p:par>
                                    <p:cTn id="44" presetID="10" presetClass="entr" presetSubtype="0" fill="hold" nodeType="withEffect">
                                      <p:stCondLst>
                                        <p:cond delay="0"/>
                                      </p:stCondLst>
                                      <p:childTnLst>
                                        <p:set>
                                          <p:cBhvr>
                                            <p:cTn id="45" dur="1" fill="hold">
                                              <p:stCondLst>
                                                <p:cond delay="0"/>
                                              </p:stCondLst>
                                            </p:cTn>
                                            <p:tgtEl>
                                              <p:spTgt spid="182"/>
                                            </p:tgtEl>
                                            <p:attrNameLst>
                                              <p:attrName>style.visibility</p:attrName>
                                            </p:attrNameLst>
                                          </p:cBhvr>
                                          <p:to>
                                            <p:strVal val="visible"/>
                                          </p:to>
                                        </p:set>
                                        <p:animEffect transition="in" filter="fade">
                                          <p:cBhvr>
                                            <p:cTn id="46" dur="500"/>
                                            <p:tgtEl>
                                              <p:spTgt spid="182"/>
                                            </p:tgtEl>
                                          </p:cBhvr>
                                        </p:animEffect>
                                      </p:childTnLst>
                                    </p:cTn>
                                  </p:par>
                                </p:childTnLst>
                              </p:cTn>
                            </p:par>
                          </p:childTnLst>
                        </p:cTn>
                      </p:par>
                      <p:par>
                        <p:cTn id="47" fill="hold">
                          <p:stCondLst>
                            <p:cond delay="indefinite"/>
                          </p:stCondLst>
                          <p:childTnLst>
                            <p:par>
                              <p:cTn id="48" fill="hold">
                                <p:stCondLst>
                                  <p:cond delay="0"/>
                                </p:stCondLst>
                                <p:childTnLst>
                                  <p:par>
                                    <p:cTn id="49" presetID="8" presetClass="emph" presetSubtype="0" fill="hold" nodeType="clickEffect">
                                      <p:stCondLst>
                                        <p:cond delay="0"/>
                                      </p:stCondLst>
                                      <p:childTnLst>
                                        <p:animRot by="3600000">
                                          <p:cBhvr>
                                            <p:cTn id="50" dur="1000" fill="hold"/>
                                            <p:tgtEl>
                                              <p:spTgt spid="1078"/>
                                            </p:tgtEl>
                                            <p:attrNameLst>
                                              <p:attrName>r</p:attrName>
                                            </p:attrNameLst>
                                          </p:cBhvr>
                                        </p:animRot>
                                      </p:childTnLst>
                                    </p:cTn>
                                  </p:par>
                                  <p:par>
                                    <p:cTn id="51" presetID="8" presetClass="emph" presetSubtype="0" fill="hold" nodeType="withEffect">
                                      <p:stCondLst>
                                        <p:cond delay="0"/>
                                      </p:stCondLst>
                                      <p:childTnLst>
                                        <p:animRot by="5400000">
                                          <p:cBhvr>
                                            <p:cTn id="52" dur="1000" fill="hold"/>
                                            <p:tgtEl>
                                              <p:spTgt spid="1081"/>
                                            </p:tgtEl>
                                            <p:attrNameLst>
                                              <p:attrName>r</p:attrName>
                                            </p:attrNameLst>
                                          </p:cBhvr>
                                        </p:animRot>
                                      </p:childTnLst>
                                    </p:cTn>
                                  </p:par>
                                  <p:par>
                                    <p:cTn id="53" presetID="10" presetClass="entr" presetSubtype="0" fill="hold" nodeType="withEffect">
                                      <p:stCondLst>
                                        <p:cond delay="200"/>
                                      </p:stCondLst>
                                      <p:childTnLst>
                                        <p:set>
                                          <p:cBhvr>
                                            <p:cTn id="54" dur="1" fill="hold">
                                              <p:stCondLst>
                                                <p:cond delay="0"/>
                                              </p:stCondLst>
                                            </p:cTn>
                                            <p:tgtEl>
                                              <p:spTgt spid="80"/>
                                            </p:tgtEl>
                                            <p:attrNameLst>
                                              <p:attrName>style.visibility</p:attrName>
                                            </p:attrNameLst>
                                          </p:cBhvr>
                                          <p:to>
                                            <p:strVal val="visible"/>
                                          </p:to>
                                        </p:set>
                                        <p:animEffect transition="in" filter="fade">
                                          <p:cBhvr>
                                            <p:cTn id="55" dur="300"/>
                                            <p:tgtEl>
                                              <p:spTgt spid="80"/>
                                            </p:tgtEl>
                                          </p:cBhvr>
                                        </p:animEffect>
                                      </p:childTnLst>
                                    </p:cTn>
                                  </p:par>
                                </p:childTnLst>
                              </p:cTn>
                            </p:par>
                          </p:childTnLst>
                        </p:cTn>
                      </p:par>
                      <p:par>
                        <p:cTn id="56" fill="hold">
                          <p:stCondLst>
                            <p:cond delay="indefinite"/>
                          </p:stCondLst>
                          <p:childTnLst>
                            <p:par>
                              <p:cTn id="57" fill="hold">
                                <p:stCondLst>
                                  <p:cond delay="0"/>
                                </p:stCondLst>
                                <p:childTnLst>
                                  <p:par>
                                    <p:cTn id="58" presetID="8" presetClass="emph" presetSubtype="0" fill="hold" nodeType="clickEffect">
                                      <p:stCondLst>
                                        <p:cond delay="0"/>
                                      </p:stCondLst>
                                      <p:childTnLst>
                                        <p:animRot by="1800000">
                                          <p:cBhvr>
                                            <p:cTn id="59" dur="1000" fill="hold"/>
                                            <p:tgtEl>
                                              <p:spTgt spid="1078"/>
                                            </p:tgtEl>
                                            <p:attrNameLst>
                                              <p:attrName>r</p:attrName>
                                            </p:attrNameLst>
                                          </p:cBhvr>
                                        </p:animRot>
                                      </p:childTnLst>
                                    </p:cTn>
                                  </p:par>
                                  <p:par>
                                    <p:cTn id="60" presetID="8" presetClass="emph" presetSubtype="0" fill="hold" nodeType="withEffect">
                                      <p:stCondLst>
                                        <p:cond delay="0"/>
                                      </p:stCondLst>
                                      <p:childTnLst>
                                        <p:animRot by="16200000">
                                          <p:cBhvr>
                                            <p:cTn id="61" dur="1000" fill="hold"/>
                                            <p:tgtEl>
                                              <p:spTgt spid="1081"/>
                                            </p:tgtEl>
                                            <p:attrNameLst>
                                              <p:attrName>r</p:attrName>
                                            </p:attrNameLst>
                                          </p:cBhvr>
                                        </p:animRot>
                                      </p:childTnLst>
                                    </p:cTn>
                                  </p:par>
                                  <p:par>
                                    <p:cTn id="62" presetID="10" presetClass="entr" presetSubtype="0" fill="hold" nodeType="withEffect">
                                      <p:stCondLst>
                                        <p:cond delay="200"/>
                                      </p:stCondLst>
                                      <p:childTnLst>
                                        <p:set>
                                          <p:cBhvr>
                                            <p:cTn id="63" dur="1" fill="hold">
                                              <p:stCondLst>
                                                <p:cond delay="0"/>
                                              </p:stCondLst>
                                            </p:cTn>
                                            <p:tgtEl>
                                              <p:spTgt spid="66"/>
                                            </p:tgtEl>
                                            <p:attrNameLst>
                                              <p:attrName>style.visibility</p:attrName>
                                            </p:attrNameLst>
                                          </p:cBhvr>
                                          <p:to>
                                            <p:strVal val="visible"/>
                                          </p:to>
                                        </p:set>
                                        <p:animEffect transition="in" filter="fade">
                                          <p:cBhvr>
                                            <p:cTn id="64" dur="300"/>
                                            <p:tgtEl>
                                              <p:spTgt spid="66"/>
                                            </p:tgtEl>
                                          </p:cBhvr>
                                        </p:animEffect>
                                      </p:childTnLst>
                                    </p:cTn>
                                  </p:par>
                                </p:childTnLst>
                              </p:cTn>
                            </p:par>
                          </p:childTnLst>
                        </p:cTn>
                      </p:par>
                      <p:par>
                        <p:cTn id="65" fill="hold">
                          <p:stCondLst>
                            <p:cond delay="indefinite"/>
                          </p:stCondLst>
                          <p:childTnLst>
                            <p:par>
                              <p:cTn id="66" fill="hold">
                                <p:stCondLst>
                                  <p:cond delay="0"/>
                                </p:stCondLst>
                                <p:childTnLst>
                                  <p:par>
                                    <p:cTn id="67" presetID="8" presetClass="emph" presetSubtype="0" fill="hold" nodeType="clickEffect">
                                      <p:stCondLst>
                                        <p:cond delay="0"/>
                                      </p:stCondLst>
                                      <p:childTnLst>
                                        <p:animRot by="1800000">
                                          <p:cBhvr>
                                            <p:cTn id="68" dur="1000" fill="hold"/>
                                            <p:tgtEl>
                                              <p:spTgt spid="1078"/>
                                            </p:tgtEl>
                                            <p:attrNameLst>
                                              <p:attrName>r</p:attrName>
                                            </p:attrNameLst>
                                          </p:cBhvr>
                                        </p:animRot>
                                      </p:childTnLst>
                                    </p:cTn>
                                  </p:par>
                                  <p:par>
                                    <p:cTn id="69" presetID="8" presetClass="emph" presetSubtype="0" fill="hold" nodeType="withEffect">
                                      <p:stCondLst>
                                        <p:cond delay="0"/>
                                      </p:stCondLst>
                                      <p:childTnLst>
                                        <p:animRot by="7200000">
                                          <p:cBhvr>
                                            <p:cTn id="70" dur="1000" fill="hold"/>
                                            <p:tgtEl>
                                              <p:spTgt spid="1081"/>
                                            </p:tgtEl>
                                            <p:attrNameLst>
                                              <p:attrName>r</p:attrName>
                                            </p:attrNameLst>
                                          </p:cBhvr>
                                        </p:animRot>
                                      </p:childTnLst>
                                    </p:cTn>
                                  </p:par>
                                  <p:par>
                                    <p:cTn id="71" presetID="10" presetClass="entr" presetSubtype="0" fill="hold" nodeType="withEffect">
                                      <p:stCondLst>
                                        <p:cond delay="200"/>
                                      </p:stCondLst>
                                      <p:childTnLst>
                                        <p:set>
                                          <p:cBhvr>
                                            <p:cTn id="72" dur="1" fill="hold">
                                              <p:stCondLst>
                                                <p:cond delay="0"/>
                                              </p:stCondLst>
                                            </p:cTn>
                                            <p:tgtEl>
                                              <p:spTgt spid="71"/>
                                            </p:tgtEl>
                                            <p:attrNameLst>
                                              <p:attrName>style.visibility</p:attrName>
                                            </p:attrNameLst>
                                          </p:cBhvr>
                                          <p:to>
                                            <p:strVal val="visible"/>
                                          </p:to>
                                        </p:set>
                                        <p:animEffect transition="in" filter="fade">
                                          <p:cBhvr>
                                            <p:cTn id="73" dur="300"/>
                                            <p:tgtEl>
                                              <p:spTgt spid="71"/>
                                            </p:tgtEl>
                                          </p:cBhvr>
                                        </p:animEffect>
                                      </p:childTnLst>
                                    </p:cTn>
                                  </p:par>
                                </p:childTnLst>
                              </p:cTn>
                            </p:par>
                          </p:childTnLst>
                        </p:cTn>
                      </p:par>
                      <p:par>
                        <p:cTn id="74" fill="hold">
                          <p:stCondLst>
                            <p:cond delay="indefinite"/>
                          </p:stCondLst>
                          <p:childTnLst>
                            <p:par>
                              <p:cTn id="75" fill="hold">
                                <p:stCondLst>
                                  <p:cond delay="0"/>
                                </p:stCondLst>
                                <p:childTnLst>
                                  <p:par>
                                    <p:cTn id="76" presetID="8" presetClass="emph" presetSubtype="0" fill="hold" nodeType="clickEffect">
                                      <p:stCondLst>
                                        <p:cond delay="0"/>
                                      </p:stCondLst>
                                      <p:childTnLst>
                                        <p:animRot by="3600000">
                                          <p:cBhvr>
                                            <p:cTn id="77" dur="1000" fill="hold"/>
                                            <p:tgtEl>
                                              <p:spTgt spid="1078"/>
                                            </p:tgtEl>
                                            <p:attrNameLst>
                                              <p:attrName>r</p:attrName>
                                            </p:attrNameLst>
                                          </p:cBhvr>
                                        </p:animRot>
                                      </p:childTnLst>
                                    </p:cTn>
                                  </p:par>
                                  <p:par>
                                    <p:cTn id="78" presetID="8" presetClass="emph" presetSubtype="0" fill="hold" nodeType="withEffect">
                                      <p:stCondLst>
                                        <p:cond delay="0"/>
                                      </p:stCondLst>
                                      <p:childTnLst>
                                        <p:animRot by="5400000">
                                          <p:cBhvr>
                                            <p:cTn id="79" dur="1000" fill="hold"/>
                                            <p:tgtEl>
                                              <p:spTgt spid="1081"/>
                                            </p:tgtEl>
                                            <p:attrNameLst>
                                              <p:attrName>r</p:attrName>
                                            </p:attrNameLst>
                                          </p:cBhvr>
                                        </p:animRot>
                                      </p:childTnLst>
                                    </p:cTn>
                                  </p:par>
                                  <p:par>
                                    <p:cTn id="80" presetID="10" presetClass="entr" presetSubtype="0" fill="hold" nodeType="withEffect">
                                      <p:stCondLst>
                                        <p:cond delay="200"/>
                                      </p:stCondLst>
                                      <p:childTnLst>
                                        <p:set>
                                          <p:cBhvr>
                                            <p:cTn id="81" dur="1" fill="hold">
                                              <p:stCondLst>
                                                <p:cond delay="0"/>
                                              </p:stCondLst>
                                            </p:cTn>
                                            <p:tgtEl>
                                              <p:spTgt spid="79"/>
                                            </p:tgtEl>
                                            <p:attrNameLst>
                                              <p:attrName>style.visibility</p:attrName>
                                            </p:attrNameLst>
                                          </p:cBhvr>
                                          <p:to>
                                            <p:strVal val="visible"/>
                                          </p:to>
                                        </p:set>
                                        <p:animEffect transition="in" filter="fade">
                                          <p:cBhvr>
                                            <p:cTn id="82" dur="3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show="0">
  <p:cSld>
    <p:bg>
      <p:bgPr>
        <a:solidFill>
          <a:srgbClr val="DBDDDA"/>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E855862-9950-48CD-BAF7-DAA13178624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4" name="TextBox 3">
            <a:extLst>
              <a:ext uri="{FF2B5EF4-FFF2-40B4-BE49-F238E27FC236}">
                <a16:creationId xmlns:a16="http://schemas.microsoft.com/office/drawing/2014/main" id="{4B09E1EC-D43C-43A3-9296-AC67168F89D9}"/>
              </a:ext>
            </a:extLst>
          </p:cNvPr>
          <p:cNvSpPr txBox="1"/>
          <p:nvPr/>
        </p:nvSpPr>
        <p:spPr>
          <a:xfrm>
            <a:off x="0" y="1875124"/>
            <a:ext cx="10652166" cy="3231654"/>
          </a:xfrm>
          <a:prstGeom prst="rect">
            <a:avLst/>
          </a:prstGeom>
          <a:noFill/>
        </p:spPr>
        <p:txBody>
          <a:bodyPr wrap="square" rtlCol="0">
            <a:spAutoFit/>
          </a:bodyPr>
          <a:lstStyle/>
          <a:p>
            <a:pPr marL="0" marR="0" lvl="0" indent="0" algn="r" defTabSz="914400" rtl="1" eaLnBrk="1" fontAlgn="auto" latinLnBrk="0" hangingPunct="1">
              <a:spcBef>
                <a:spcPts val="0"/>
              </a:spcBef>
              <a:spcAft>
                <a:spcPts val="0"/>
              </a:spcAft>
              <a:buClrTx/>
              <a:buSzTx/>
              <a:buFontTx/>
              <a:buNone/>
              <a:tabLst/>
              <a:defRPr/>
            </a:pPr>
            <a:r>
              <a:rPr kumimoji="0" lang="fa-IR" sz="6000" i="0" u="none" strike="noStrike" kern="1200" normalizeH="0" baseline="0" noProof="0" dirty="0">
                <a:ln w="0"/>
                <a:effectLst>
                  <a:outerShdw blurRad="38100" dist="19050" dir="2700000" algn="tl" rotWithShape="0">
                    <a:schemeClr val="dk1">
                      <a:alpha val="40000"/>
                    </a:schemeClr>
                  </a:outerShdw>
                </a:effectLst>
                <a:uLnTx/>
                <a:uFillTx/>
                <a:latin typeface="Open Sans Light"/>
                <a:cs typeface="B Titr" panose="00000700000000000000" pitchFamily="2" charset="-78"/>
              </a:rPr>
              <a:t>دو نکته:</a:t>
            </a:r>
          </a:p>
          <a:p>
            <a:pPr marL="1314450" lvl="1" indent="-857250" algn="r" rtl="1">
              <a:buFont typeface="Courier New" panose="02070309020205020404" pitchFamily="49" charset="0"/>
              <a:buChar char="o"/>
              <a:defRPr/>
            </a:pPr>
            <a:r>
              <a:rPr lang="fa-IR" sz="3600" dirty="0">
                <a:ln w="0"/>
                <a:effectLst>
                  <a:outerShdw blurRad="38100" dist="19050" dir="2700000" algn="tl" rotWithShape="0">
                    <a:schemeClr val="dk1">
                      <a:alpha val="40000"/>
                    </a:schemeClr>
                  </a:outerShdw>
                </a:effectLst>
                <a:latin typeface="Open Sans Light"/>
                <a:cs typeface="B Mitra" panose="00000400000000000000" pitchFamily="2" charset="-78"/>
              </a:rPr>
              <a:t>تیمّم بدل از غسل جنابت = بی نیاز از وضو.</a:t>
            </a:r>
          </a:p>
          <a:p>
            <a:pPr marL="1314450" lvl="1" indent="-857250" algn="r" rtl="1">
              <a:buFont typeface="Courier New" panose="02070309020205020404" pitchFamily="49" charset="0"/>
              <a:buChar char="o"/>
              <a:defRPr/>
            </a:pPr>
            <a:r>
              <a:rPr kumimoji="0" lang="fa-IR" sz="3600" i="0" u="none" strike="noStrike" kern="1200" normalizeH="0" baseline="0" noProof="0" dirty="0">
                <a:ln w="0"/>
                <a:effectLst>
                  <a:outerShdw blurRad="38100" dist="19050" dir="2700000" algn="tl" rotWithShape="0">
                    <a:schemeClr val="dk1">
                      <a:alpha val="40000"/>
                    </a:schemeClr>
                  </a:outerShdw>
                </a:effectLst>
                <a:uLnTx/>
                <a:uFillTx/>
                <a:latin typeface="Open Sans Light"/>
                <a:cs typeface="B Mitra" panose="00000400000000000000" pitchFamily="2" charset="-78"/>
              </a:rPr>
              <a:t>تیمّم بدل از دیگر غسل‌ها = وضو هم نیاز دارد.</a:t>
            </a:r>
            <a:r>
              <a:rPr kumimoji="0" lang="fa-IR" sz="2400" i="0" u="none" strike="noStrike" kern="1200" normalizeH="0" baseline="0" noProof="0" dirty="0">
                <a:ln w="0"/>
                <a:effectLst>
                  <a:outerShdw blurRad="38100" dist="19050" dir="2700000" algn="tl" rotWithShape="0">
                    <a:schemeClr val="dk1">
                      <a:alpha val="40000"/>
                    </a:schemeClr>
                  </a:outerShdw>
                </a:effectLst>
                <a:uLnTx/>
                <a:uFillTx/>
                <a:latin typeface="Open Sans Light"/>
                <a:cs typeface="B Mitra" panose="00000400000000000000" pitchFamily="2" charset="-78"/>
              </a:rPr>
              <a:t>(در صورت عدم امکان، تیمّم بکند.)</a:t>
            </a:r>
            <a:endParaRPr kumimoji="0" lang="fa-IR" sz="3600" i="0" u="none" strike="noStrike" kern="1200" normalizeH="0" baseline="0" noProof="0" dirty="0">
              <a:ln w="0"/>
              <a:effectLst>
                <a:outerShdw blurRad="38100" dist="19050" dir="2700000" algn="tl" rotWithShape="0">
                  <a:schemeClr val="dk1">
                    <a:alpha val="40000"/>
                  </a:schemeClr>
                </a:outerShdw>
              </a:effectLst>
              <a:uLnTx/>
              <a:uFillTx/>
              <a:latin typeface="Open Sans Light"/>
              <a:cs typeface="B Mitra" panose="00000400000000000000" pitchFamily="2" charset="-78"/>
            </a:endParaRPr>
          </a:p>
          <a:p>
            <a:pPr marL="1314450" lvl="1" indent="-857250" algn="r" rtl="1">
              <a:buFont typeface="Courier New" panose="02070309020205020404" pitchFamily="49" charset="0"/>
              <a:buChar char="o"/>
              <a:defRPr/>
            </a:pPr>
            <a:r>
              <a:rPr lang="fa-IR" sz="3600" dirty="0">
                <a:ln w="0"/>
                <a:effectLst>
                  <a:outerShdw blurRad="38100" dist="19050" dir="2700000" algn="tl" rotWithShape="0">
                    <a:schemeClr val="dk1">
                      <a:alpha val="40000"/>
                    </a:schemeClr>
                  </a:outerShdw>
                </a:effectLst>
                <a:latin typeface="Open Sans Light"/>
                <a:cs typeface="B Mitra" panose="00000400000000000000" pitchFamily="2" charset="-78"/>
              </a:rPr>
              <a:t>اگر بعد از تیمّم بدل از غسل جنابت یکی از مبطلات وضو سر زد، گرفتن وضو کافی است</a:t>
            </a:r>
            <a:r>
              <a:rPr lang="fa-IR" sz="2400" dirty="0">
                <a:ln w="0"/>
                <a:effectLst>
                  <a:outerShdw blurRad="38100" dist="19050" dir="2700000" algn="tl" rotWithShape="0">
                    <a:schemeClr val="dk1">
                      <a:alpha val="40000"/>
                    </a:schemeClr>
                  </a:outerShdw>
                </a:effectLst>
                <a:latin typeface="Open Sans Light"/>
                <a:cs typeface="B Mitra" panose="00000400000000000000" pitchFamily="2" charset="-78"/>
              </a:rPr>
              <a:t>. (در صورت عدم امکان، تیمّم بکند.) </a:t>
            </a:r>
            <a:endParaRPr kumimoji="0" lang="en-US" sz="3600" i="0" u="none" strike="noStrike" kern="1200" normalizeH="0" baseline="0" noProof="0" dirty="0">
              <a:ln w="0"/>
              <a:effectLst>
                <a:outerShdw blurRad="38100" dist="19050" dir="2700000" algn="tl" rotWithShape="0">
                  <a:schemeClr val="dk1">
                    <a:alpha val="40000"/>
                  </a:schemeClr>
                </a:outerShdw>
              </a:effectLst>
              <a:uLnTx/>
              <a:uFillTx/>
              <a:latin typeface="Open Sans Light"/>
              <a:cs typeface="B Mitra" panose="00000400000000000000" pitchFamily="2" charset="-78"/>
            </a:endParaRPr>
          </a:p>
        </p:txBody>
      </p:sp>
    </p:spTree>
    <p:extLst>
      <p:ext uri="{BB962C8B-B14F-4D97-AF65-F5344CB8AC3E}">
        <p14:creationId xmlns:p14="http://schemas.microsoft.com/office/powerpoint/2010/main" val="2234028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CF513BA-3792-4947-AE57-92D963714633}"/>
              </a:ext>
            </a:extLst>
          </p:cNvPr>
          <p:cNvSpPr/>
          <p:nvPr/>
        </p:nvSpPr>
        <p:spPr>
          <a:xfrm>
            <a:off x="9282891" y="444141"/>
            <a:ext cx="2482837" cy="5606693"/>
          </a:xfrm>
          <a:prstGeom prst="rect">
            <a:avLst/>
          </a:prstGeom>
          <a:gradFill flip="none" rotWithShape="1">
            <a:gsLst>
              <a:gs pos="0">
                <a:schemeClr val="accent1"/>
              </a:gs>
              <a:gs pos="100000">
                <a:schemeClr val="bg2">
                  <a:alpha val="76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noProof="0" dirty="0">
              <a:ln>
                <a:noFill/>
              </a:ln>
              <a:solidFill>
                <a:srgbClr val="FFFFFF"/>
              </a:solidFill>
              <a:effectLst/>
              <a:uLnTx/>
              <a:uFillTx/>
              <a:latin typeface="Arial" panose="020B0604020202020204" pitchFamily="34" charset="0"/>
              <a:ea typeface="+mn-ea"/>
              <a:cs typeface="B Mitra" panose="00000400000000000000" pitchFamily="2" charset="-78"/>
            </a:endParaRPr>
          </a:p>
        </p:txBody>
      </p:sp>
      <p:sp>
        <p:nvSpPr>
          <p:cNvPr id="8" name="Oval 7">
            <a:extLst>
              <a:ext uri="{FF2B5EF4-FFF2-40B4-BE49-F238E27FC236}">
                <a16:creationId xmlns:a16="http://schemas.microsoft.com/office/drawing/2014/main" id="{9027CC56-803E-404A-88CA-96FBF2408F38}"/>
              </a:ext>
            </a:extLst>
          </p:cNvPr>
          <p:cNvSpPr/>
          <p:nvPr/>
        </p:nvSpPr>
        <p:spPr>
          <a:xfrm>
            <a:off x="9712435" y="2435591"/>
            <a:ext cx="1623748" cy="1623748"/>
          </a:xfrm>
          <a:prstGeom prst="ellipse">
            <a:avLst/>
          </a:prstGeom>
          <a:solidFill>
            <a:schemeClr val="tx2"/>
          </a:solidFill>
          <a:ln w="44450">
            <a:solidFill>
              <a:schemeClr val="bg1">
                <a:alpha val="41000"/>
              </a:schemeClr>
            </a:solidFill>
          </a:ln>
          <a:effectLst>
            <a:outerShdw blurRad="368300" sx="117000" sy="117000" algn="ctr"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tIns="0" bIns="45714" rtlCol="0" anchor="ctr"/>
          <a:lstStyle/>
          <a:p>
            <a:pPr algn="ctr">
              <a:defRPr/>
            </a:pPr>
            <a:r>
              <a:rPr kumimoji="0" lang="fa-IR" sz="9600" b="0" i="0" u="none" strike="noStrike" kern="1200" cap="none" spc="0" normalizeH="0" noProof="0" dirty="0">
                <a:ln>
                  <a:noFill/>
                </a:ln>
                <a:solidFill>
                  <a:srgbClr val="FFFFFF"/>
                </a:solidFill>
                <a:uLnTx/>
                <a:uFillTx/>
                <a:latin typeface="Arial" panose="020B0604020202020204" pitchFamily="34" charset="0"/>
                <a:cs typeface="B Titr" panose="00000700000000000000" pitchFamily="2" charset="-78"/>
              </a:rPr>
              <a:t>1</a:t>
            </a:r>
            <a:endParaRPr kumimoji="0" lang="en-US" sz="14000" b="0" i="0" u="none" strike="noStrike" kern="1200" cap="none" spc="0" normalizeH="0" noProof="0" dirty="0">
              <a:ln>
                <a:noFill/>
              </a:ln>
              <a:solidFill>
                <a:srgbClr val="FFFFFF"/>
              </a:solidFill>
              <a:uLnTx/>
              <a:uFillTx/>
              <a:latin typeface="Arial" panose="020B0604020202020204" pitchFamily="34" charset="0"/>
              <a:cs typeface="B Titr" panose="00000700000000000000" pitchFamily="2" charset="-78"/>
            </a:endParaRPr>
          </a:p>
        </p:txBody>
      </p:sp>
      <p:pic>
        <p:nvPicPr>
          <p:cNvPr id="5" name="Picture 4">
            <a:extLst>
              <a:ext uri="{FF2B5EF4-FFF2-40B4-BE49-F238E27FC236}">
                <a16:creationId xmlns:a16="http://schemas.microsoft.com/office/drawing/2014/main" id="{75986303-EC0F-4E5D-8701-0EF174AA48E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85901" y="444141"/>
            <a:ext cx="7796990" cy="5604715"/>
          </a:xfrm>
          <a:prstGeom prst="rect">
            <a:avLst/>
          </a:prstGeom>
        </p:spPr>
      </p:pic>
      <p:sp>
        <p:nvSpPr>
          <p:cNvPr id="2" name="Rectangle 1">
            <a:extLst>
              <a:ext uri="{FF2B5EF4-FFF2-40B4-BE49-F238E27FC236}">
                <a16:creationId xmlns:a16="http://schemas.microsoft.com/office/drawing/2014/main" id="{0FBCA46B-F3E6-3E53-610E-F6F70DED2D7D}"/>
              </a:ext>
            </a:extLst>
          </p:cNvPr>
          <p:cNvSpPr/>
          <p:nvPr/>
        </p:nvSpPr>
        <p:spPr>
          <a:xfrm>
            <a:off x="8449991" y="239537"/>
            <a:ext cx="4148635" cy="1200329"/>
          </a:xfrm>
          <a:prstGeom prst="rect">
            <a:avLst/>
          </a:prstGeom>
        </p:spPr>
        <p:txBody>
          <a:bodyPr wrap="square">
            <a:spAutoFit/>
          </a:bodyPr>
          <a:lstStyle/>
          <a:p>
            <a:pPr lvl="0" algn="ctr" defTabSz="457109"/>
            <a:r>
              <a:rPr lang="fa-IR" sz="7200" b="1" dirty="0">
                <a:ln w="22225">
                  <a:solidFill>
                    <a:srgbClr val="49C4DB"/>
                  </a:solidFill>
                  <a:prstDash val="solid"/>
                </a:ln>
                <a:solidFill>
                  <a:srgbClr val="49C4DB">
                    <a:lumMod val="40000"/>
                    <a:lumOff val="60000"/>
                  </a:srgbClr>
                </a:solidFill>
                <a:latin typeface="Arial" panose="020B0604020202020204" pitchFamily="34" charset="0"/>
                <a:cs typeface="Mj_Sudan" panose="00000400000000000000" pitchFamily="2" charset="-78"/>
              </a:rPr>
              <a:t>تمرین</a:t>
            </a:r>
            <a:endParaRPr lang="en-US" sz="7200" b="1" dirty="0">
              <a:ln w="22225">
                <a:solidFill>
                  <a:srgbClr val="49C4DB"/>
                </a:solidFill>
                <a:prstDash val="solid"/>
              </a:ln>
              <a:solidFill>
                <a:srgbClr val="49C4DB">
                  <a:lumMod val="40000"/>
                  <a:lumOff val="60000"/>
                </a:srgbClr>
              </a:solidFill>
              <a:latin typeface="Arial" panose="020B0604020202020204" pitchFamily="34" charset="0"/>
              <a:cs typeface="Mj_Sudan" panose="00000400000000000000" pitchFamily="2" charset="-78"/>
            </a:endParaRPr>
          </a:p>
        </p:txBody>
      </p:sp>
    </p:spTree>
    <p:extLst>
      <p:ext uri="{BB962C8B-B14F-4D97-AF65-F5344CB8AC3E}">
        <p14:creationId xmlns:p14="http://schemas.microsoft.com/office/powerpoint/2010/main" val="346849366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on">
  <a:themeElements>
    <a:clrScheme name="Model X">
      <a:dk1>
        <a:srgbClr val="272E3A"/>
      </a:dk1>
      <a:lt1>
        <a:srgbClr val="FFFFFF"/>
      </a:lt1>
      <a:dk2>
        <a:srgbClr val="00A3DA"/>
      </a:dk2>
      <a:lt2>
        <a:srgbClr val="0CA8DA"/>
      </a:lt2>
      <a:accent1>
        <a:srgbClr val="56CADC"/>
      </a:accent1>
      <a:accent2>
        <a:srgbClr val="49C4DB"/>
      </a:accent2>
      <a:accent3>
        <a:srgbClr val="3DBEDB"/>
      </a:accent3>
      <a:accent4>
        <a:srgbClr val="31B9DB"/>
      </a:accent4>
      <a:accent5>
        <a:srgbClr val="24B3DA"/>
      </a:accent5>
      <a:accent6>
        <a:srgbClr val="18AEDA"/>
      </a:accent6>
      <a:hlink>
        <a:srgbClr val="2F8299"/>
      </a:hlink>
      <a:folHlink>
        <a:srgbClr val="8C8C8C"/>
      </a:folHlink>
    </a:clrScheme>
    <a:fontScheme name="Model X">
      <a:majorFont>
        <a:latin typeface="Open Sans Light"/>
        <a:ea typeface=""/>
        <a:cs typeface=""/>
      </a:majorFont>
      <a:minorFont>
        <a:latin typeface="Open Sans Light"/>
        <a:ea typeface=""/>
        <a:cs typeface=""/>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2_Ion">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Model X">
      <a:majorFont>
        <a:latin typeface="Open Sans Light"/>
        <a:ea typeface=""/>
        <a:cs typeface=""/>
      </a:majorFont>
      <a:minorFont>
        <a:latin typeface="Open Sans Light"/>
        <a:ea typeface=""/>
        <a:cs typeface=""/>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4.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26783</TotalTime>
  <Words>544</Words>
  <Application>Microsoft Office PowerPoint</Application>
  <PresentationFormat>Widescreen</PresentationFormat>
  <Paragraphs>85</Paragraphs>
  <Slides>10</Slides>
  <Notes>8</Notes>
  <HiddenSlides>1</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10</vt:i4>
      </vt:variant>
    </vt:vector>
  </HeadingPairs>
  <TitlesOfParts>
    <vt:vector size="22" baseType="lpstr">
      <vt:lpstr>Calibri Light</vt:lpstr>
      <vt:lpstr>Courier New</vt:lpstr>
      <vt:lpstr>Arial</vt:lpstr>
      <vt:lpstr>Wingdings 3</vt:lpstr>
      <vt:lpstr>B Mitra</vt:lpstr>
      <vt:lpstr>Calibri</vt:lpstr>
      <vt:lpstr>Century Gothic</vt:lpstr>
      <vt:lpstr>Open Sans Light</vt:lpstr>
      <vt:lpstr>Office Theme</vt:lpstr>
      <vt:lpstr>Ion</vt:lpstr>
      <vt:lpstr>2_Ion</vt:lpstr>
      <vt:lpstr>Ion Boardroom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متمادی</Manager>
  <Company>مؤسسه توسعه محتوای آموزشی دینی (متمادی)</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خدا چنین می خواهد - دختران</dc:title>
  <dc:subject>تیمم (2)</dc:subject>
  <dc:creator>متمادی</dc:creator>
  <cp:keywords>درس 16</cp:keywords>
  <dc:description>راهنمای مربی</dc:description>
  <cp:lastModifiedBy>Administrator</cp:lastModifiedBy>
  <dcterms:created xsi:type="dcterms:W3CDTF">2019-06-16T04:26:18Z</dcterms:created>
  <dcterms:modified xsi:type="dcterms:W3CDTF">2026-05-12T12:17:32Z</dcterms:modified>
  <cp:category>پاورپوینت</cp:category>
</cp:coreProperties>
</file>