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4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5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551" r:id="rId1"/>
    <p:sldMasterId id="2147484858" r:id="rId2"/>
    <p:sldMasterId id="2147484911" r:id="rId3"/>
    <p:sldMasterId id="2147485107" r:id="rId4"/>
    <p:sldMasterId id="2147485126" r:id="rId5"/>
    <p:sldMasterId id="2147485144" r:id="rId6"/>
  </p:sldMasterIdLst>
  <p:notesMasterIdLst>
    <p:notesMasterId r:id="rId27"/>
  </p:notesMasterIdLst>
  <p:sldIdLst>
    <p:sldId id="295" r:id="rId7"/>
    <p:sldId id="347" r:id="rId8"/>
    <p:sldId id="257" r:id="rId9"/>
    <p:sldId id="352" r:id="rId10"/>
    <p:sldId id="353" r:id="rId11"/>
    <p:sldId id="354" r:id="rId12"/>
    <p:sldId id="355" r:id="rId13"/>
    <p:sldId id="356" r:id="rId14"/>
    <p:sldId id="359" r:id="rId15"/>
    <p:sldId id="362" r:id="rId16"/>
    <p:sldId id="363" r:id="rId17"/>
    <p:sldId id="364" r:id="rId18"/>
    <p:sldId id="367" r:id="rId19"/>
    <p:sldId id="369" r:id="rId20"/>
    <p:sldId id="370" r:id="rId21"/>
    <p:sldId id="371" r:id="rId22"/>
    <p:sldId id="372" r:id="rId23"/>
    <p:sldId id="373" r:id="rId24"/>
    <p:sldId id="374" r:id="rId25"/>
    <p:sldId id="375" r:id="rId26"/>
  </p:sldIdLst>
  <p:sldSz cx="12192000" cy="6858000"/>
  <p:notesSz cx="6858000" cy="9144000"/>
  <p:embeddedFontLst>
    <p:embeddedFont>
      <p:font typeface="B Mitra" panose="00000400000000000000" pitchFamily="2" charset="-78"/>
      <p:regular r:id="rId28"/>
      <p:bold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Mj_Sudan" panose="00000400000000000000" pitchFamily="2" charset="-78"/>
      <p:regular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F0F"/>
    <a:srgbClr val="008000"/>
    <a:srgbClr val="D9F97B"/>
    <a:srgbClr val="09111C"/>
    <a:srgbClr val="55BCEF"/>
    <a:srgbClr val="CCFFCC"/>
    <a:srgbClr val="CCECFF"/>
    <a:srgbClr val="CCFF99"/>
    <a:srgbClr val="7A8C9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0891" autoAdjust="0"/>
  </p:normalViewPr>
  <p:slideViewPr>
    <p:cSldViewPr snapToGrid="0">
      <p:cViewPr>
        <p:scale>
          <a:sx n="50" d="100"/>
          <a:sy n="50" d="100"/>
        </p:scale>
        <p:origin x="588" y="7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-13182"/>
    </p:cViewPr>
  </p:sorterViewPr>
  <p:notesViewPr>
    <p:cSldViewPr snapToGrid="0">
      <p:cViewPr>
        <p:scale>
          <a:sx n="66" d="100"/>
          <a:sy n="66" d="100"/>
        </p:scale>
        <p:origin x="1592" y="-8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EB396-85E5-41F8-B302-BD2148FE1041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E857-6AC0-41DB-81E6-46FC06BEA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3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آب چاه: آبی که از زمین می جوشد.</a:t>
            </a:r>
          </a:p>
          <a:p>
            <a:r>
              <a:rPr lang="fa-IR" dirty="0"/>
              <a:t>آب جاری: آبی که از زمین می جوشد، یا منشأ طبیعی دیگری مثل برف و یخ دارد و جریان</a:t>
            </a:r>
            <a:r>
              <a:rPr lang="fa-IR" baseline="0" dirty="0"/>
              <a:t> نیز دارد: آب رودخانه و قنات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37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ظرف</a:t>
            </a:r>
            <a:r>
              <a:rPr lang="fa-IR" baseline="0" dirty="0"/>
              <a:t> نجس با آب قلیل 3 مرتبه و با آب کر و جاری 1 مرتبه شسته شود.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0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>
                <a:solidFill>
                  <a:srgbClr val="FFFFFF"/>
                </a:solidFill>
                <a:cs typeface="B Mitra" panose="00000400000000000000" pitchFamily="2" charset="-78"/>
              </a:rPr>
              <a:t>مردا</a:t>
            </a:r>
            <a:r>
              <a:rPr lang="fa-IR" sz="1200" baseline="0" dirty="0">
                <a:solidFill>
                  <a:srgbClr val="FFFFFF"/>
                </a:solidFill>
                <a:cs typeface="B Mitra" panose="00000400000000000000" pitchFamily="2" charset="-78"/>
              </a:rPr>
              <a:t>ر گوسفندی در آب رودخانه افتاده و روستاییان 50 متر پایین تر مشغول شستن ظرف ها هستند. آن ظرف ها پاکند یا نجس؟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7E857-6AC0-41DB-81E6-46FC06BEA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38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>
                <a:solidFill>
                  <a:srgbClr val="FFFFFF"/>
                </a:solidFill>
                <a:cs typeface="B Mitra" panose="00000400000000000000" pitchFamily="2" charset="-78"/>
              </a:rPr>
              <a:t>در</a:t>
            </a:r>
            <a:r>
              <a:rPr lang="fa-IR" sz="1200" baseline="0" dirty="0">
                <a:solidFill>
                  <a:srgbClr val="FFFFFF"/>
                </a:solidFill>
                <a:cs typeface="B Mitra" panose="00000400000000000000" pitchFamily="2" charset="-78"/>
              </a:rPr>
              <a:t> حوض بزرگ خانه پدر بزرگم شنا می کردم. آفتاب داغ بود و خون دماغ شدم. آب اطراف بدنم رنگی شد. من آب را طوری به هم زدم که رنگ و بوی خون محو شد. آیا می توانستم بدون دوش کرفتن لباسم را بپوشم، چرا؟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7E857-6AC0-41DB-81E6-46FC06BEA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273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200" dirty="0">
                <a:solidFill>
                  <a:srgbClr val="FFFFFF"/>
                </a:solidFill>
                <a:cs typeface="B Mitra" panose="00000400000000000000" pitchFamily="2" charset="-78"/>
              </a:rPr>
              <a:t>داشتم از خانه بیرون می رفتم که خون دماغ شدم</a:t>
            </a:r>
            <a:r>
              <a:rPr lang="fa-IR" sz="1200" baseline="0" dirty="0">
                <a:solidFill>
                  <a:srgbClr val="FFFFFF"/>
                </a:solidFill>
                <a:cs typeface="B Mitra" panose="00000400000000000000" pitchFamily="2" charset="-78"/>
              </a:rPr>
              <a:t> و قطره ای خون روی پیراهنم افتاد. پس از بند آمدن خون، فقط صورتم را آب کشیدم و با خودم گفتم: پیراهنم را بعد از برگشتن آب می کشم. در راه برگشت، باران شدیدی شروع به باریدن کرد. به خانه که رسیدم متوجّه شدم لباسم زیر باران کاملا خیس شده و اثری از خون روی آن باقی نمانده. به نظر شما باید چکار می کردم؟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7E857-6AC0-41DB-81E6-46FC06BEA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2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(ویژه مربی):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اهداف کلی درس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این درس انتظار می‏رود که دانش‏آموز: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به شمول علم خدا به جزئیات و کلیات جهان هستی توجه پیدا کند؛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از تأثیر توجه به علم خدا بر احوال انسان و ایجاد توکل و آرامش در او آگاه شود؛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از تأثیر توجه به علم خدا بر احوال انسان و ایجاد روحیۀ تقوا و فروتنی در پیشگاه خدا آگاه شود.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78CF7-9C93-4793-A868-E51DC2B8137A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6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7E857-6AC0-41DB-81E6-46FC06BEA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80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بیشت</a:t>
            </a:r>
            <a:r>
              <a:rPr lang="fa-IR" baseline="0" dirty="0"/>
              <a:t>ر اشیاء پاک که نجس شده اند قابلیت پاک شدن دوباره دارند.</a:t>
            </a:r>
          </a:p>
          <a:p>
            <a:r>
              <a:rPr lang="fa-IR" baseline="0" dirty="0"/>
              <a:t>پاک کننده های بیشتر از این هاست ولی مهمترین آن ها این هایند.</a:t>
            </a:r>
          </a:p>
          <a:p>
            <a:r>
              <a:rPr lang="fa-IR" baseline="0" dirty="0"/>
              <a:t>هرکدام از این پاک کننده ها شرایطی دارند که باید تفصیل آن گفته شود.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آب بسیاری</a:t>
            </a:r>
            <a:r>
              <a:rPr lang="fa-IR" baseline="0" dirty="0"/>
              <a:t> از اشیاء نجس را پاک می کند</a:t>
            </a:r>
          </a:p>
          <a:p>
            <a:r>
              <a:rPr lang="fa-IR" baseline="0" dirty="0"/>
              <a:t>گاهی چیزی دیگری مثل خاک به قدری با آب مخلوط می شود که دیگران نمی توان به آن آب گفت</a:t>
            </a:r>
          </a:p>
          <a:p>
            <a:r>
              <a:rPr lang="fa-IR" baseline="0" dirty="0"/>
              <a:t>مثل باید گفت گل شل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56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پاک</a:t>
            </a:r>
            <a:r>
              <a:rPr lang="fa-IR" baseline="0" dirty="0"/>
              <a:t> کننده نیستند</a:t>
            </a:r>
          </a:p>
          <a:p>
            <a:r>
              <a:rPr lang="fa-IR" baseline="0" dirty="0"/>
              <a:t>با تماس با نجس خودشان نجس می شوند</a:t>
            </a:r>
          </a:p>
          <a:p>
            <a:r>
              <a:rPr lang="fa-IR" baseline="0" dirty="0"/>
              <a:t>مگر این که از بالا یا با فشار ریخته شود...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3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21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7E857-6AC0-41DB-81E6-46FC06BEA3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5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fa-IR" dirty="0"/>
              <a:t>اگر</a:t>
            </a:r>
            <a:r>
              <a:rPr lang="fa-IR" baseline="0" dirty="0"/>
              <a:t> به عین نجاست باران ببارد و به جای دیگر ترشّح کند، در صورتی که عین نجاست همراه آن نباشد و نیز رنگ و بو و مزه ی آن را نگرفته باشد، پاک است</a:t>
            </a:r>
            <a:endParaRPr lang="en-US" baseline="0" dirty="0"/>
          </a:p>
          <a:p>
            <a:pPr algn="l" rtl="0"/>
            <a:endParaRPr lang="en-US" baseline="0" dirty="0"/>
          </a:p>
          <a:p>
            <a:pPr algn="l" rtl="0"/>
            <a:r>
              <a:rPr lang="fa-IR" baseline="0" dirty="0"/>
              <a:t>اگر آب باران را جمع کنیم و در یک ظرف بریزیم دیگر حکم آب باران را ندارد بلکه قلیل است.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7E857-6AC0-41DB-81E6-46FC06BEA3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0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CB15-F748-C140-A5C3-CF0090C94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345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11" y="2476758"/>
            <a:ext cx="1747161" cy="1747159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5223" y="1850722"/>
            <a:ext cx="1042418" cy="104241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869789" y="4370832"/>
            <a:ext cx="1078994" cy="107899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57991" y="5402363"/>
            <a:ext cx="873546" cy="87354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10312" y="3360749"/>
            <a:ext cx="3255272" cy="325526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ound Diagonal Corner Rectangle 6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618556" y="173194"/>
            <a:ext cx="4444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15" name="Chevron 14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Placeholder 42"/>
          <p:cNvSpPr>
            <a:spLocks noGrp="1"/>
          </p:cNvSpPr>
          <p:nvPr>
            <p:ph type="body" sz="quarter" idx="15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732505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28466" y="3535680"/>
            <a:ext cx="5456682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0831" y="487680"/>
            <a:ext cx="2951607" cy="5852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728466" y="487680"/>
            <a:ext cx="5456682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83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0831" y="3429000"/>
            <a:ext cx="2951607" cy="291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0831" y="518160"/>
            <a:ext cx="2951607" cy="291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512438" y="3429000"/>
            <a:ext cx="2951607" cy="291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512438" y="518160"/>
            <a:ext cx="2951607" cy="291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6464045" y="518160"/>
            <a:ext cx="5158419" cy="58216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0832" y="518160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560832" y="2523744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328416" y="518160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28416" y="2523744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6096000" y="518160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096000" y="2523744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863584" y="518160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863584" y="2523744"/>
            <a:ext cx="2767584" cy="2005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98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0831" y="487680"/>
            <a:ext cx="2951607" cy="5852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512438" y="487680"/>
            <a:ext cx="2951607" cy="5852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464045" y="487680"/>
            <a:ext cx="5166339" cy="3767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1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60831" y="487680"/>
            <a:ext cx="11069553" cy="3767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1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292352" y="1027178"/>
            <a:ext cx="4803648" cy="480364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01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524256" y="545594"/>
            <a:ext cx="5791200" cy="5791196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5600" y="545594"/>
            <a:ext cx="2231136" cy="22097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9326880" y="545594"/>
            <a:ext cx="2231136" cy="22097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60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60831" y="3429000"/>
            <a:ext cx="11069553" cy="291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544262" y="545594"/>
            <a:ext cx="3078202" cy="28834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470332" y="545594"/>
            <a:ext cx="3078202" cy="28834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1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278947" y="1865376"/>
            <a:ext cx="3343517" cy="31767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424241" y="1865376"/>
            <a:ext cx="3343517" cy="31767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69535" y="1865376"/>
            <a:ext cx="3343517" cy="31767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0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144513" y="646176"/>
            <a:ext cx="4477952" cy="43959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424241" y="1865376"/>
            <a:ext cx="2720271" cy="44988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69535" y="1865376"/>
            <a:ext cx="3854706" cy="31767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1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520441" y="3831336"/>
            <a:ext cx="2185416" cy="14904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4187" y="173194"/>
            <a:ext cx="413228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90489" y="3831336"/>
            <a:ext cx="2185416" cy="14904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97113" y="3831336"/>
            <a:ext cx="2185416" cy="14904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96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144513" y="3429000"/>
            <a:ext cx="4477952" cy="29352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424241" y="646176"/>
            <a:ext cx="2720271" cy="3901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69535" y="1865376"/>
            <a:ext cx="1881057" cy="1828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569535" y="3694176"/>
            <a:ext cx="3854706" cy="267004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2450592" y="1865376"/>
            <a:ext cx="1973648" cy="1828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4424241" y="4547616"/>
            <a:ext cx="2720271" cy="18166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8973313" y="646176"/>
            <a:ext cx="2649152" cy="27828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7145090" y="1865376"/>
            <a:ext cx="1828222" cy="15636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69536" y="646176"/>
            <a:ext cx="3854128" cy="1219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7145090" y="646176"/>
            <a:ext cx="1828222" cy="1219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41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144513" y="3429000"/>
            <a:ext cx="4477952" cy="29352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424241" y="646176"/>
            <a:ext cx="2720271" cy="3901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7144512" y="646176"/>
            <a:ext cx="4477953" cy="27828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69536" y="646176"/>
            <a:ext cx="3854128" cy="3901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1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569535" y="474555"/>
            <a:ext cx="3685473" cy="29544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253263" y="474555"/>
            <a:ext cx="3685473" cy="29544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7936991" y="474555"/>
            <a:ext cx="3685473" cy="29544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569535" y="3429000"/>
            <a:ext cx="7367456" cy="29544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7936991" y="3429000"/>
            <a:ext cx="3685473" cy="29544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6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569535" y="474556"/>
            <a:ext cx="5526465" cy="59088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6095999" y="474556"/>
            <a:ext cx="5526465" cy="59088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3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6315456" y="474556"/>
            <a:ext cx="5307008" cy="4097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73024" y="474556"/>
            <a:ext cx="5307008" cy="4097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7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8544262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9026464" y="2596896"/>
            <a:ext cx="2516066" cy="16642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9026464" y="4709818"/>
            <a:ext cx="2516066" cy="16642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9026464" y="483974"/>
            <a:ext cx="2516066" cy="16642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9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0" y="2267712"/>
            <a:ext cx="12192000" cy="4590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9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3145536" y="2267712"/>
            <a:ext cx="9046464" cy="3803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0" y="2267712"/>
            <a:ext cx="3145536" cy="3803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7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0" y="780288"/>
            <a:ext cx="6925056" cy="5303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30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2414016" y="1569720"/>
            <a:ext cx="3681984" cy="3718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04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with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72946"/>
            <a:ext cx="12191999" cy="5793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24547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890016" y="731520"/>
            <a:ext cx="2767584" cy="2697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3657600" y="731520"/>
            <a:ext cx="2767584" cy="2697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890016" y="3429000"/>
            <a:ext cx="2767584" cy="2697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35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Surv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730527" y="3429000"/>
            <a:ext cx="2767584" cy="2697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3498111" y="3429000"/>
            <a:ext cx="2767584" cy="26974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4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Surv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0" y="1478656"/>
            <a:ext cx="12192000" cy="26467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35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873760" y="1996440"/>
            <a:ext cx="2865120" cy="28651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3891280" y="3429000"/>
            <a:ext cx="1869440" cy="1869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1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Commer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0" y="2916936"/>
            <a:ext cx="8284464" cy="18379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50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Commer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-11312" y="4892511"/>
            <a:ext cx="12203311" cy="19654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02893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-11312" y="1819373"/>
            <a:ext cx="12203311" cy="1508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21159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528400" y="1611983"/>
            <a:ext cx="3279270" cy="29223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5091732" y="1611983"/>
            <a:ext cx="3279270" cy="29223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01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358717" y="1508287"/>
            <a:ext cx="4118256" cy="35444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438507" y="5052766"/>
            <a:ext cx="1686141" cy="12914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8124648" y="5052766"/>
            <a:ext cx="1686141" cy="12914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9810789" y="5052766"/>
            <a:ext cx="1686141" cy="12914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4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217315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1217315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3734272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3734272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6251229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6251229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8768186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8768186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16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377440"/>
            <a:ext cx="12191999" cy="23063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14648" y="173194"/>
            <a:ext cx="452306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44262" y="437979"/>
            <a:ext cx="2998268" cy="4245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6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3734272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3734272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6251229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6251229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8768186" y="1508287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8768186" y="3959258"/>
            <a:ext cx="2204615" cy="18947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7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3734272" y="2733774"/>
            <a:ext cx="2204615" cy="213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6251229" y="2733774"/>
            <a:ext cx="2204615" cy="213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8768186" y="2733774"/>
            <a:ext cx="2204615" cy="213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1217315" y="2733774"/>
            <a:ext cx="2204615" cy="213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2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0" y="1923069"/>
            <a:ext cx="4883085" cy="49349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6"/>
          </p:nvPr>
        </p:nvSpPr>
        <p:spPr>
          <a:xfrm>
            <a:off x="5703215" y="4006392"/>
            <a:ext cx="1894787" cy="15742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7673417" y="4006392"/>
            <a:ext cx="1894787" cy="15742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9643619" y="4006392"/>
            <a:ext cx="1894787" cy="15742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1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0" y="0"/>
            <a:ext cx="6096000" cy="68580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9294829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7047128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4799427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06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0" y="2507531"/>
            <a:ext cx="4799427" cy="36858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9294829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7047128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4799427" y="250753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9294829" y="435047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7047128" y="435047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4799427" y="4350471"/>
            <a:ext cx="2247701" cy="18429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07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1211938" y="2724348"/>
            <a:ext cx="1866504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3180814" y="2724348"/>
            <a:ext cx="1866504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5149690" y="2724348"/>
            <a:ext cx="1866504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7118566" y="2724348"/>
            <a:ext cx="1866504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9087442" y="2724348"/>
            <a:ext cx="1866504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76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0"/>
          </p:nvPr>
        </p:nvSpPr>
        <p:spPr>
          <a:xfrm>
            <a:off x="3284650" y="1715680"/>
            <a:ext cx="7669296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1211938" y="3808429"/>
            <a:ext cx="2068590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3280528" y="3808429"/>
            <a:ext cx="3893270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7173798" y="3808429"/>
            <a:ext cx="2068590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9242388" y="3808429"/>
            <a:ext cx="1715678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1217245" y="1715680"/>
            <a:ext cx="2059162" cy="209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4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54"/>
          </p:nvPr>
        </p:nvSpPr>
        <p:spPr>
          <a:xfrm>
            <a:off x="6466899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8153649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56"/>
          </p:nvPr>
        </p:nvSpPr>
        <p:spPr>
          <a:xfrm>
            <a:off x="9840399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6466899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8153649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9840399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888392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61"/>
          </p:nvPr>
        </p:nvSpPr>
        <p:spPr>
          <a:xfrm>
            <a:off x="2575142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62"/>
          </p:nvPr>
        </p:nvSpPr>
        <p:spPr>
          <a:xfrm>
            <a:off x="4261892" y="2278929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63"/>
          </p:nvPr>
        </p:nvSpPr>
        <p:spPr>
          <a:xfrm>
            <a:off x="888392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4"/>
          </p:nvPr>
        </p:nvSpPr>
        <p:spPr>
          <a:xfrm>
            <a:off x="2575142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4261892" y="4372942"/>
            <a:ext cx="1504169" cy="1397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9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s Catalog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539601" y="437979"/>
            <a:ext cx="2015064" cy="5943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61"/>
          </p:nvPr>
        </p:nvSpPr>
        <p:spPr>
          <a:xfrm>
            <a:off x="2632351" y="437979"/>
            <a:ext cx="2015064" cy="5943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62"/>
          </p:nvPr>
        </p:nvSpPr>
        <p:spPr>
          <a:xfrm>
            <a:off x="4725101" y="437979"/>
            <a:ext cx="2015064" cy="5943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5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&amp; Fitn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0" y="1595121"/>
            <a:ext cx="6014720" cy="35102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61"/>
          </p:nvPr>
        </p:nvSpPr>
        <p:spPr>
          <a:xfrm>
            <a:off x="6177280" y="1595121"/>
            <a:ext cx="1971040" cy="16763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62"/>
          </p:nvPr>
        </p:nvSpPr>
        <p:spPr>
          <a:xfrm>
            <a:off x="6177280" y="3429001"/>
            <a:ext cx="1971040" cy="16763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7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82040" y="1920240"/>
            <a:ext cx="29718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99940" y="1920240"/>
            <a:ext cx="29718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17840" y="1920240"/>
            <a:ext cx="29718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9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rts &amp; Fitn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5638800" y="599440"/>
            <a:ext cx="6553200" cy="5750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83792" y="1699769"/>
            <a:ext cx="1755648" cy="1755646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383792" y="4087369"/>
            <a:ext cx="1755648" cy="1755646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098032" y="1699769"/>
            <a:ext cx="1755648" cy="1755646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098032" y="4087369"/>
            <a:ext cx="1755648" cy="1755646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75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83792" y="1699769"/>
            <a:ext cx="3157728" cy="3157724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167632" y="4328159"/>
            <a:ext cx="1725168" cy="172516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80912" y="4328159"/>
            <a:ext cx="1725168" cy="172516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394192" y="4328159"/>
            <a:ext cx="1725168" cy="172516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584192" y="1503679"/>
            <a:ext cx="2294128" cy="229412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4192" y="3921759"/>
            <a:ext cx="2294128" cy="229412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7032752" y="3921759"/>
            <a:ext cx="2294128" cy="229412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77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888391" y="2085889"/>
            <a:ext cx="2195049" cy="23794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61"/>
          </p:nvPr>
        </p:nvSpPr>
        <p:spPr>
          <a:xfrm>
            <a:off x="3169920" y="208588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62"/>
          </p:nvPr>
        </p:nvSpPr>
        <p:spPr>
          <a:xfrm>
            <a:off x="4480750" y="208588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64"/>
          </p:nvPr>
        </p:nvSpPr>
        <p:spPr>
          <a:xfrm>
            <a:off x="3169920" y="331524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4480750" y="331524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486551" y="2085889"/>
            <a:ext cx="2195049" cy="23794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8768080" y="208588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10078910" y="208588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8768080" y="331524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70"/>
          </p:nvPr>
        </p:nvSpPr>
        <p:spPr>
          <a:xfrm>
            <a:off x="10078910" y="3315249"/>
            <a:ext cx="1224351" cy="11500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50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892040" y="2573666"/>
            <a:ext cx="2545080" cy="2545078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2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ds &amp; Restaura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619760" y="599440"/>
            <a:ext cx="5476240" cy="5679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8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60"/>
          </p:nvPr>
        </p:nvSpPr>
        <p:spPr>
          <a:xfrm>
            <a:off x="3380179" y="0"/>
            <a:ext cx="547624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1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839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34122" y="645458"/>
            <a:ext cx="2971800" cy="38861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741136" y="3249227"/>
            <a:ext cx="2851616" cy="1282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36844" y="3249227"/>
            <a:ext cx="2851616" cy="1282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73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836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240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700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006922" y="1011691"/>
            <a:ext cx="2111989" cy="4572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pct60">
            <a:fgClr>
              <a:srgbClr val="FFFFFF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259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107787" y="-604685"/>
            <a:ext cx="3853361" cy="834169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390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18160" y="-1235531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230812" y="3238364"/>
            <a:ext cx="31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14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0881" y="6278530"/>
            <a:ext cx="415231" cy="39320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978467" y="1748890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64106" y="1950673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461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192989" y="1624774"/>
            <a:ext cx="1728880" cy="37464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912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504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284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666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Servi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34549" y="3870664"/>
            <a:ext cx="1728216" cy="172821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578759" y="3870664"/>
            <a:ext cx="1728216" cy="1728216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136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685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433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506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306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601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668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0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9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6149" y="1991768"/>
            <a:ext cx="2499615" cy="2127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69226" y="1991768"/>
            <a:ext cx="2499615" cy="2127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22303" y="1991768"/>
            <a:ext cx="2499615" cy="2127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675380" y="1991768"/>
            <a:ext cx="2499615" cy="21275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74164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457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5836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1692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5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24277" y="1439501"/>
            <a:ext cx="3223034" cy="54184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16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488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0266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15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675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016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513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14196" y="1963246"/>
            <a:ext cx="1965960" cy="19659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21187" y="1958726"/>
            <a:ext cx="1835640" cy="1983582"/>
          </a:xfrm>
          <a:custGeom>
            <a:avLst/>
            <a:gdLst>
              <a:gd name="connsiteX0" fmla="*/ 0 w 1965960"/>
              <a:gd name="connsiteY0" fmla="*/ 982980 h 1965960"/>
              <a:gd name="connsiteX1" fmla="*/ 982980 w 1965960"/>
              <a:gd name="connsiteY1" fmla="*/ 0 h 1965960"/>
              <a:gd name="connsiteX2" fmla="*/ 1965960 w 1965960"/>
              <a:gd name="connsiteY2" fmla="*/ 982980 h 1965960"/>
              <a:gd name="connsiteX3" fmla="*/ 982980 w 1965960"/>
              <a:gd name="connsiteY3" fmla="*/ 1965960 h 1965960"/>
              <a:gd name="connsiteX4" fmla="*/ 0 w 1965960"/>
              <a:gd name="connsiteY4" fmla="*/ 982980 h 1965960"/>
              <a:gd name="connsiteX0" fmla="*/ 0 w 2042556"/>
              <a:gd name="connsiteY0" fmla="*/ 982980 h 1967129"/>
              <a:gd name="connsiteX1" fmla="*/ 982980 w 2042556"/>
              <a:gd name="connsiteY1" fmla="*/ 0 h 1967129"/>
              <a:gd name="connsiteX2" fmla="*/ 1965960 w 2042556"/>
              <a:gd name="connsiteY2" fmla="*/ 982980 h 1967129"/>
              <a:gd name="connsiteX3" fmla="*/ 1847919 w 2042556"/>
              <a:gd name="connsiteY3" fmla="*/ 1178306 h 1967129"/>
              <a:gd name="connsiteX4" fmla="*/ 982980 w 2042556"/>
              <a:gd name="connsiteY4" fmla="*/ 1965960 h 1967129"/>
              <a:gd name="connsiteX5" fmla="*/ 0 w 2042556"/>
              <a:gd name="connsiteY5" fmla="*/ 982980 h 1967129"/>
              <a:gd name="connsiteX0" fmla="*/ 0 w 2039291"/>
              <a:gd name="connsiteY0" fmla="*/ 982980 h 1981733"/>
              <a:gd name="connsiteX1" fmla="*/ 982980 w 2039291"/>
              <a:gd name="connsiteY1" fmla="*/ 0 h 1981733"/>
              <a:gd name="connsiteX2" fmla="*/ 1965960 w 2039291"/>
              <a:gd name="connsiteY2" fmla="*/ 982980 h 1981733"/>
              <a:gd name="connsiteX3" fmla="*/ 1835219 w 2039291"/>
              <a:gd name="connsiteY3" fmla="*/ 1546606 h 1981733"/>
              <a:gd name="connsiteX4" fmla="*/ 982980 w 2039291"/>
              <a:gd name="connsiteY4" fmla="*/ 1965960 h 1981733"/>
              <a:gd name="connsiteX5" fmla="*/ 0 w 2039291"/>
              <a:gd name="connsiteY5" fmla="*/ 982980 h 1981733"/>
              <a:gd name="connsiteX0" fmla="*/ 0 w 2036992"/>
              <a:gd name="connsiteY0" fmla="*/ 982980 h 1981474"/>
              <a:gd name="connsiteX1" fmla="*/ 982980 w 2036992"/>
              <a:gd name="connsiteY1" fmla="*/ 0 h 1981474"/>
              <a:gd name="connsiteX2" fmla="*/ 1965960 w 2036992"/>
              <a:gd name="connsiteY2" fmla="*/ 982980 h 1981474"/>
              <a:gd name="connsiteX3" fmla="*/ 1825694 w 2036992"/>
              <a:gd name="connsiteY3" fmla="*/ 1543431 h 1981474"/>
              <a:gd name="connsiteX4" fmla="*/ 982980 w 2036992"/>
              <a:gd name="connsiteY4" fmla="*/ 1965960 h 1981474"/>
              <a:gd name="connsiteX5" fmla="*/ 0 w 2036992"/>
              <a:gd name="connsiteY5" fmla="*/ 982980 h 1981474"/>
              <a:gd name="connsiteX0" fmla="*/ 0 w 1947133"/>
              <a:gd name="connsiteY0" fmla="*/ 998052 h 1996546"/>
              <a:gd name="connsiteX1" fmla="*/ 982980 w 1947133"/>
              <a:gd name="connsiteY1" fmla="*/ 15072 h 1996546"/>
              <a:gd name="connsiteX2" fmla="*/ 1826260 w 1947133"/>
              <a:gd name="connsiteY2" fmla="*/ 458302 h 1996546"/>
              <a:gd name="connsiteX3" fmla="*/ 1825694 w 1947133"/>
              <a:gd name="connsiteY3" fmla="*/ 1558503 h 1996546"/>
              <a:gd name="connsiteX4" fmla="*/ 982980 w 1947133"/>
              <a:gd name="connsiteY4" fmla="*/ 1981032 h 1996546"/>
              <a:gd name="connsiteX5" fmla="*/ 0 w 1947133"/>
              <a:gd name="connsiteY5" fmla="*/ 998052 h 1996546"/>
              <a:gd name="connsiteX0" fmla="*/ 0 w 1880242"/>
              <a:gd name="connsiteY0" fmla="*/ 998052 h 1996546"/>
              <a:gd name="connsiteX1" fmla="*/ 982980 w 1880242"/>
              <a:gd name="connsiteY1" fmla="*/ 15072 h 1996546"/>
              <a:gd name="connsiteX2" fmla="*/ 1826260 w 1880242"/>
              <a:gd name="connsiteY2" fmla="*/ 458302 h 1996546"/>
              <a:gd name="connsiteX3" fmla="*/ 1825694 w 1880242"/>
              <a:gd name="connsiteY3" fmla="*/ 1558503 h 1996546"/>
              <a:gd name="connsiteX4" fmla="*/ 982980 w 1880242"/>
              <a:gd name="connsiteY4" fmla="*/ 1981032 h 1996546"/>
              <a:gd name="connsiteX5" fmla="*/ 0 w 1880242"/>
              <a:gd name="connsiteY5" fmla="*/ 998052 h 1996546"/>
              <a:gd name="connsiteX0" fmla="*/ 0 w 1826260"/>
              <a:gd name="connsiteY0" fmla="*/ 998052 h 1996546"/>
              <a:gd name="connsiteX1" fmla="*/ 982980 w 1826260"/>
              <a:gd name="connsiteY1" fmla="*/ 15072 h 1996546"/>
              <a:gd name="connsiteX2" fmla="*/ 1826260 w 1826260"/>
              <a:gd name="connsiteY2" fmla="*/ 458302 h 1996546"/>
              <a:gd name="connsiteX3" fmla="*/ 1825694 w 1826260"/>
              <a:gd name="connsiteY3" fmla="*/ 1558503 h 1996546"/>
              <a:gd name="connsiteX4" fmla="*/ 982980 w 1826260"/>
              <a:gd name="connsiteY4" fmla="*/ 1981032 h 1996546"/>
              <a:gd name="connsiteX5" fmla="*/ 0 w 1826260"/>
              <a:gd name="connsiteY5" fmla="*/ 998052 h 1996546"/>
              <a:gd name="connsiteX0" fmla="*/ 0 w 1826260"/>
              <a:gd name="connsiteY0" fmla="*/ 998052 h 1996546"/>
              <a:gd name="connsiteX1" fmla="*/ 982980 w 1826260"/>
              <a:gd name="connsiteY1" fmla="*/ 15072 h 1996546"/>
              <a:gd name="connsiteX2" fmla="*/ 1826260 w 1826260"/>
              <a:gd name="connsiteY2" fmla="*/ 458302 h 1996546"/>
              <a:gd name="connsiteX3" fmla="*/ 1825694 w 1826260"/>
              <a:gd name="connsiteY3" fmla="*/ 1558503 h 1996546"/>
              <a:gd name="connsiteX4" fmla="*/ 982980 w 1826260"/>
              <a:gd name="connsiteY4" fmla="*/ 1981032 h 1996546"/>
              <a:gd name="connsiteX5" fmla="*/ 0 w 1826260"/>
              <a:gd name="connsiteY5" fmla="*/ 998052 h 1996546"/>
              <a:gd name="connsiteX0" fmla="*/ 1389 w 1827649"/>
              <a:gd name="connsiteY0" fmla="*/ 979731 h 1978225"/>
              <a:gd name="connsiteX1" fmla="*/ 793869 w 1827649"/>
              <a:gd name="connsiteY1" fmla="*/ 15801 h 1978225"/>
              <a:gd name="connsiteX2" fmla="*/ 1827649 w 1827649"/>
              <a:gd name="connsiteY2" fmla="*/ 439981 h 1978225"/>
              <a:gd name="connsiteX3" fmla="*/ 1827083 w 1827649"/>
              <a:gd name="connsiteY3" fmla="*/ 1540182 h 1978225"/>
              <a:gd name="connsiteX4" fmla="*/ 984369 w 1827649"/>
              <a:gd name="connsiteY4" fmla="*/ 1962711 h 1978225"/>
              <a:gd name="connsiteX5" fmla="*/ 1389 w 1827649"/>
              <a:gd name="connsiteY5" fmla="*/ 979731 h 1978225"/>
              <a:gd name="connsiteX0" fmla="*/ 2466 w 1828726"/>
              <a:gd name="connsiteY0" fmla="*/ 986255 h 1984749"/>
              <a:gd name="connsiteX1" fmla="*/ 794946 w 1828726"/>
              <a:gd name="connsiteY1" fmla="*/ 22325 h 1984749"/>
              <a:gd name="connsiteX2" fmla="*/ 1828726 w 1828726"/>
              <a:gd name="connsiteY2" fmla="*/ 446505 h 1984749"/>
              <a:gd name="connsiteX3" fmla="*/ 1828160 w 1828726"/>
              <a:gd name="connsiteY3" fmla="*/ 1546706 h 1984749"/>
              <a:gd name="connsiteX4" fmla="*/ 985446 w 1828726"/>
              <a:gd name="connsiteY4" fmla="*/ 1969235 h 1984749"/>
              <a:gd name="connsiteX5" fmla="*/ 2466 w 1828726"/>
              <a:gd name="connsiteY5" fmla="*/ 986255 h 1984749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985446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985446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791771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2022885"/>
              <a:gd name="connsiteX1" fmla="*/ 794946 w 1828726"/>
              <a:gd name="connsiteY1" fmla="*/ 22481 h 2022885"/>
              <a:gd name="connsiteX2" fmla="*/ 1828726 w 1828726"/>
              <a:gd name="connsiteY2" fmla="*/ 446661 h 2022885"/>
              <a:gd name="connsiteX3" fmla="*/ 1828160 w 1828726"/>
              <a:gd name="connsiteY3" fmla="*/ 1546862 h 2022885"/>
              <a:gd name="connsiteX4" fmla="*/ 791771 w 1828726"/>
              <a:gd name="connsiteY4" fmla="*/ 1969391 h 2022885"/>
              <a:gd name="connsiteX5" fmla="*/ 2466 w 1828726"/>
              <a:gd name="connsiteY5" fmla="*/ 986411 h 2022885"/>
              <a:gd name="connsiteX0" fmla="*/ 2466 w 1828726"/>
              <a:gd name="connsiteY0" fmla="*/ 986411 h 2018099"/>
              <a:gd name="connsiteX1" fmla="*/ 794946 w 1828726"/>
              <a:gd name="connsiteY1" fmla="*/ 22481 h 2018099"/>
              <a:gd name="connsiteX2" fmla="*/ 1828726 w 1828726"/>
              <a:gd name="connsiteY2" fmla="*/ 446661 h 2018099"/>
              <a:gd name="connsiteX3" fmla="*/ 1828160 w 1828726"/>
              <a:gd name="connsiteY3" fmla="*/ 1546862 h 2018099"/>
              <a:gd name="connsiteX4" fmla="*/ 791771 w 1828726"/>
              <a:gd name="connsiteY4" fmla="*/ 1969391 h 2018099"/>
              <a:gd name="connsiteX5" fmla="*/ 2466 w 1828726"/>
              <a:gd name="connsiteY5" fmla="*/ 986411 h 2018099"/>
              <a:gd name="connsiteX0" fmla="*/ 2466 w 1828726"/>
              <a:gd name="connsiteY0" fmla="*/ 986411 h 1988683"/>
              <a:gd name="connsiteX1" fmla="*/ 794946 w 1828726"/>
              <a:gd name="connsiteY1" fmla="*/ 22481 h 1988683"/>
              <a:gd name="connsiteX2" fmla="*/ 1828726 w 1828726"/>
              <a:gd name="connsiteY2" fmla="*/ 446661 h 1988683"/>
              <a:gd name="connsiteX3" fmla="*/ 1828160 w 1828726"/>
              <a:gd name="connsiteY3" fmla="*/ 1546862 h 1988683"/>
              <a:gd name="connsiteX4" fmla="*/ 674296 w 1828726"/>
              <a:gd name="connsiteY4" fmla="*/ 1937641 h 1988683"/>
              <a:gd name="connsiteX5" fmla="*/ 2466 w 1828726"/>
              <a:gd name="connsiteY5" fmla="*/ 986411 h 1988683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450 w 1826710"/>
              <a:gd name="connsiteY0" fmla="*/ 986411 h 1983165"/>
              <a:gd name="connsiteX1" fmla="*/ 792930 w 1826710"/>
              <a:gd name="connsiteY1" fmla="*/ 22481 h 1983165"/>
              <a:gd name="connsiteX2" fmla="*/ 1826710 w 1826710"/>
              <a:gd name="connsiteY2" fmla="*/ 446661 h 1983165"/>
              <a:gd name="connsiteX3" fmla="*/ 1826144 w 1826710"/>
              <a:gd name="connsiteY3" fmla="*/ 1546862 h 1983165"/>
              <a:gd name="connsiteX4" fmla="*/ 672280 w 1826710"/>
              <a:gd name="connsiteY4" fmla="*/ 1937641 h 1983165"/>
              <a:gd name="connsiteX5" fmla="*/ 450 w 1826710"/>
              <a:gd name="connsiteY5" fmla="*/ 986411 h 1983165"/>
              <a:gd name="connsiteX0" fmla="*/ 450 w 1826710"/>
              <a:gd name="connsiteY0" fmla="*/ 986411 h 1983165"/>
              <a:gd name="connsiteX1" fmla="*/ 792930 w 1826710"/>
              <a:gd name="connsiteY1" fmla="*/ 22481 h 1983165"/>
              <a:gd name="connsiteX2" fmla="*/ 1826710 w 1826710"/>
              <a:gd name="connsiteY2" fmla="*/ 446661 h 1983165"/>
              <a:gd name="connsiteX3" fmla="*/ 1826144 w 1826710"/>
              <a:gd name="connsiteY3" fmla="*/ 1546862 h 1983165"/>
              <a:gd name="connsiteX4" fmla="*/ 672280 w 1826710"/>
              <a:gd name="connsiteY4" fmla="*/ 1937641 h 1983165"/>
              <a:gd name="connsiteX5" fmla="*/ 450 w 1826710"/>
              <a:gd name="connsiteY5" fmla="*/ 986411 h 1983165"/>
              <a:gd name="connsiteX0" fmla="*/ 450 w 1835669"/>
              <a:gd name="connsiteY0" fmla="*/ 986411 h 1982493"/>
              <a:gd name="connsiteX1" fmla="*/ 792930 w 1835669"/>
              <a:gd name="connsiteY1" fmla="*/ 22481 h 1982493"/>
              <a:gd name="connsiteX2" fmla="*/ 1826710 w 1835669"/>
              <a:gd name="connsiteY2" fmla="*/ 446661 h 1982493"/>
              <a:gd name="connsiteX3" fmla="*/ 1835669 w 1835669"/>
              <a:gd name="connsiteY3" fmla="*/ 1537337 h 1982493"/>
              <a:gd name="connsiteX4" fmla="*/ 672280 w 1835669"/>
              <a:gd name="connsiteY4" fmla="*/ 1937641 h 1982493"/>
              <a:gd name="connsiteX5" fmla="*/ 450 w 1835669"/>
              <a:gd name="connsiteY5" fmla="*/ 986411 h 1982493"/>
              <a:gd name="connsiteX0" fmla="*/ 450 w 1835669"/>
              <a:gd name="connsiteY0" fmla="*/ 986411 h 1982493"/>
              <a:gd name="connsiteX1" fmla="*/ 792930 w 1835669"/>
              <a:gd name="connsiteY1" fmla="*/ 22481 h 1982493"/>
              <a:gd name="connsiteX2" fmla="*/ 1826710 w 1835669"/>
              <a:gd name="connsiteY2" fmla="*/ 446661 h 1982493"/>
              <a:gd name="connsiteX3" fmla="*/ 1835669 w 1835669"/>
              <a:gd name="connsiteY3" fmla="*/ 1537337 h 1982493"/>
              <a:gd name="connsiteX4" fmla="*/ 672280 w 1835669"/>
              <a:gd name="connsiteY4" fmla="*/ 1937641 h 1982493"/>
              <a:gd name="connsiteX5" fmla="*/ 450 w 1835669"/>
              <a:gd name="connsiteY5" fmla="*/ 986411 h 1982493"/>
              <a:gd name="connsiteX0" fmla="*/ 454 w 1835673"/>
              <a:gd name="connsiteY0" fmla="*/ 989422 h 1985504"/>
              <a:gd name="connsiteX1" fmla="*/ 789759 w 1835673"/>
              <a:gd name="connsiteY1" fmla="*/ 22317 h 1985504"/>
              <a:gd name="connsiteX2" fmla="*/ 1826714 w 1835673"/>
              <a:gd name="connsiteY2" fmla="*/ 449672 h 1985504"/>
              <a:gd name="connsiteX3" fmla="*/ 1835673 w 1835673"/>
              <a:gd name="connsiteY3" fmla="*/ 1540348 h 1985504"/>
              <a:gd name="connsiteX4" fmla="*/ 672284 w 1835673"/>
              <a:gd name="connsiteY4" fmla="*/ 1940652 h 1985504"/>
              <a:gd name="connsiteX5" fmla="*/ 454 w 1835673"/>
              <a:gd name="connsiteY5" fmla="*/ 989422 h 1985504"/>
              <a:gd name="connsiteX0" fmla="*/ 421 w 1835640"/>
              <a:gd name="connsiteY0" fmla="*/ 987500 h 1983582"/>
              <a:gd name="connsiteX1" fmla="*/ 789726 w 1835640"/>
              <a:gd name="connsiteY1" fmla="*/ 20395 h 1983582"/>
              <a:gd name="connsiteX2" fmla="*/ 1826681 w 1835640"/>
              <a:gd name="connsiteY2" fmla="*/ 447750 h 1983582"/>
              <a:gd name="connsiteX3" fmla="*/ 1835640 w 1835640"/>
              <a:gd name="connsiteY3" fmla="*/ 1538426 h 1983582"/>
              <a:gd name="connsiteX4" fmla="*/ 672251 w 1835640"/>
              <a:gd name="connsiteY4" fmla="*/ 1938730 h 1983582"/>
              <a:gd name="connsiteX5" fmla="*/ 421 w 1835640"/>
              <a:gd name="connsiteY5" fmla="*/ 987500 h 19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640" h="1983582">
                <a:moveTo>
                  <a:pt x="421" y="987500"/>
                </a:moveTo>
                <a:cubicBezTo>
                  <a:pt x="-12279" y="618565"/>
                  <a:pt x="263099" y="126228"/>
                  <a:pt x="789726" y="20395"/>
                </a:cubicBezTo>
                <a:cubicBezTo>
                  <a:pt x="1316353" y="-85438"/>
                  <a:pt x="1702361" y="245173"/>
                  <a:pt x="1826681" y="447750"/>
                </a:cubicBezTo>
                <a:cubicBezTo>
                  <a:pt x="1636676" y="828127"/>
                  <a:pt x="1653395" y="1219021"/>
                  <a:pt x="1835640" y="1538426"/>
                </a:cubicBezTo>
                <a:cubicBezTo>
                  <a:pt x="1773410" y="1635581"/>
                  <a:pt x="1373408" y="2133738"/>
                  <a:pt x="672251" y="1938730"/>
                </a:cubicBezTo>
                <a:cubicBezTo>
                  <a:pt x="345744" y="1813572"/>
                  <a:pt x="22646" y="1531060"/>
                  <a:pt x="421" y="98750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538769" y="1958726"/>
            <a:ext cx="1835640" cy="1983582"/>
          </a:xfrm>
          <a:custGeom>
            <a:avLst/>
            <a:gdLst>
              <a:gd name="connsiteX0" fmla="*/ 0 w 1965960"/>
              <a:gd name="connsiteY0" fmla="*/ 982980 h 1965960"/>
              <a:gd name="connsiteX1" fmla="*/ 982980 w 1965960"/>
              <a:gd name="connsiteY1" fmla="*/ 0 h 1965960"/>
              <a:gd name="connsiteX2" fmla="*/ 1965960 w 1965960"/>
              <a:gd name="connsiteY2" fmla="*/ 982980 h 1965960"/>
              <a:gd name="connsiteX3" fmla="*/ 982980 w 1965960"/>
              <a:gd name="connsiteY3" fmla="*/ 1965960 h 1965960"/>
              <a:gd name="connsiteX4" fmla="*/ 0 w 1965960"/>
              <a:gd name="connsiteY4" fmla="*/ 982980 h 1965960"/>
              <a:gd name="connsiteX0" fmla="*/ 0 w 2042556"/>
              <a:gd name="connsiteY0" fmla="*/ 982980 h 1967129"/>
              <a:gd name="connsiteX1" fmla="*/ 982980 w 2042556"/>
              <a:gd name="connsiteY1" fmla="*/ 0 h 1967129"/>
              <a:gd name="connsiteX2" fmla="*/ 1965960 w 2042556"/>
              <a:gd name="connsiteY2" fmla="*/ 982980 h 1967129"/>
              <a:gd name="connsiteX3" fmla="*/ 1847919 w 2042556"/>
              <a:gd name="connsiteY3" fmla="*/ 1178306 h 1967129"/>
              <a:gd name="connsiteX4" fmla="*/ 982980 w 2042556"/>
              <a:gd name="connsiteY4" fmla="*/ 1965960 h 1967129"/>
              <a:gd name="connsiteX5" fmla="*/ 0 w 2042556"/>
              <a:gd name="connsiteY5" fmla="*/ 982980 h 1967129"/>
              <a:gd name="connsiteX0" fmla="*/ 0 w 2039291"/>
              <a:gd name="connsiteY0" fmla="*/ 982980 h 1981733"/>
              <a:gd name="connsiteX1" fmla="*/ 982980 w 2039291"/>
              <a:gd name="connsiteY1" fmla="*/ 0 h 1981733"/>
              <a:gd name="connsiteX2" fmla="*/ 1965960 w 2039291"/>
              <a:gd name="connsiteY2" fmla="*/ 982980 h 1981733"/>
              <a:gd name="connsiteX3" fmla="*/ 1835219 w 2039291"/>
              <a:gd name="connsiteY3" fmla="*/ 1546606 h 1981733"/>
              <a:gd name="connsiteX4" fmla="*/ 982980 w 2039291"/>
              <a:gd name="connsiteY4" fmla="*/ 1965960 h 1981733"/>
              <a:gd name="connsiteX5" fmla="*/ 0 w 2039291"/>
              <a:gd name="connsiteY5" fmla="*/ 982980 h 1981733"/>
              <a:gd name="connsiteX0" fmla="*/ 0 w 2036992"/>
              <a:gd name="connsiteY0" fmla="*/ 982980 h 1981474"/>
              <a:gd name="connsiteX1" fmla="*/ 982980 w 2036992"/>
              <a:gd name="connsiteY1" fmla="*/ 0 h 1981474"/>
              <a:gd name="connsiteX2" fmla="*/ 1965960 w 2036992"/>
              <a:gd name="connsiteY2" fmla="*/ 982980 h 1981474"/>
              <a:gd name="connsiteX3" fmla="*/ 1825694 w 2036992"/>
              <a:gd name="connsiteY3" fmla="*/ 1543431 h 1981474"/>
              <a:gd name="connsiteX4" fmla="*/ 982980 w 2036992"/>
              <a:gd name="connsiteY4" fmla="*/ 1965960 h 1981474"/>
              <a:gd name="connsiteX5" fmla="*/ 0 w 2036992"/>
              <a:gd name="connsiteY5" fmla="*/ 982980 h 1981474"/>
              <a:gd name="connsiteX0" fmla="*/ 0 w 1947133"/>
              <a:gd name="connsiteY0" fmla="*/ 998052 h 1996546"/>
              <a:gd name="connsiteX1" fmla="*/ 982980 w 1947133"/>
              <a:gd name="connsiteY1" fmla="*/ 15072 h 1996546"/>
              <a:gd name="connsiteX2" fmla="*/ 1826260 w 1947133"/>
              <a:gd name="connsiteY2" fmla="*/ 458302 h 1996546"/>
              <a:gd name="connsiteX3" fmla="*/ 1825694 w 1947133"/>
              <a:gd name="connsiteY3" fmla="*/ 1558503 h 1996546"/>
              <a:gd name="connsiteX4" fmla="*/ 982980 w 1947133"/>
              <a:gd name="connsiteY4" fmla="*/ 1981032 h 1996546"/>
              <a:gd name="connsiteX5" fmla="*/ 0 w 1947133"/>
              <a:gd name="connsiteY5" fmla="*/ 998052 h 1996546"/>
              <a:gd name="connsiteX0" fmla="*/ 0 w 1880242"/>
              <a:gd name="connsiteY0" fmla="*/ 998052 h 1996546"/>
              <a:gd name="connsiteX1" fmla="*/ 982980 w 1880242"/>
              <a:gd name="connsiteY1" fmla="*/ 15072 h 1996546"/>
              <a:gd name="connsiteX2" fmla="*/ 1826260 w 1880242"/>
              <a:gd name="connsiteY2" fmla="*/ 458302 h 1996546"/>
              <a:gd name="connsiteX3" fmla="*/ 1825694 w 1880242"/>
              <a:gd name="connsiteY3" fmla="*/ 1558503 h 1996546"/>
              <a:gd name="connsiteX4" fmla="*/ 982980 w 1880242"/>
              <a:gd name="connsiteY4" fmla="*/ 1981032 h 1996546"/>
              <a:gd name="connsiteX5" fmla="*/ 0 w 1880242"/>
              <a:gd name="connsiteY5" fmla="*/ 998052 h 1996546"/>
              <a:gd name="connsiteX0" fmla="*/ 0 w 1826260"/>
              <a:gd name="connsiteY0" fmla="*/ 998052 h 1996546"/>
              <a:gd name="connsiteX1" fmla="*/ 982980 w 1826260"/>
              <a:gd name="connsiteY1" fmla="*/ 15072 h 1996546"/>
              <a:gd name="connsiteX2" fmla="*/ 1826260 w 1826260"/>
              <a:gd name="connsiteY2" fmla="*/ 458302 h 1996546"/>
              <a:gd name="connsiteX3" fmla="*/ 1825694 w 1826260"/>
              <a:gd name="connsiteY3" fmla="*/ 1558503 h 1996546"/>
              <a:gd name="connsiteX4" fmla="*/ 982980 w 1826260"/>
              <a:gd name="connsiteY4" fmla="*/ 1981032 h 1996546"/>
              <a:gd name="connsiteX5" fmla="*/ 0 w 1826260"/>
              <a:gd name="connsiteY5" fmla="*/ 998052 h 1996546"/>
              <a:gd name="connsiteX0" fmla="*/ 0 w 1826260"/>
              <a:gd name="connsiteY0" fmla="*/ 998052 h 1996546"/>
              <a:gd name="connsiteX1" fmla="*/ 982980 w 1826260"/>
              <a:gd name="connsiteY1" fmla="*/ 15072 h 1996546"/>
              <a:gd name="connsiteX2" fmla="*/ 1826260 w 1826260"/>
              <a:gd name="connsiteY2" fmla="*/ 458302 h 1996546"/>
              <a:gd name="connsiteX3" fmla="*/ 1825694 w 1826260"/>
              <a:gd name="connsiteY3" fmla="*/ 1558503 h 1996546"/>
              <a:gd name="connsiteX4" fmla="*/ 982980 w 1826260"/>
              <a:gd name="connsiteY4" fmla="*/ 1981032 h 1996546"/>
              <a:gd name="connsiteX5" fmla="*/ 0 w 1826260"/>
              <a:gd name="connsiteY5" fmla="*/ 998052 h 1996546"/>
              <a:gd name="connsiteX0" fmla="*/ 1389 w 1827649"/>
              <a:gd name="connsiteY0" fmla="*/ 979731 h 1978225"/>
              <a:gd name="connsiteX1" fmla="*/ 793869 w 1827649"/>
              <a:gd name="connsiteY1" fmla="*/ 15801 h 1978225"/>
              <a:gd name="connsiteX2" fmla="*/ 1827649 w 1827649"/>
              <a:gd name="connsiteY2" fmla="*/ 439981 h 1978225"/>
              <a:gd name="connsiteX3" fmla="*/ 1827083 w 1827649"/>
              <a:gd name="connsiteY3" fmla="*/ 1540182 h 1978225"/>
              <a:gd name="connsiteX4" fmla="*/ 984369 w 1827649"/>
              <a:gd name="connsiteY4" fmla="*/ 1962711 h 1978225"/>
              <a:gd name="connsiteX5" fmla="*/ 1389 w 1827649"/>
              <a:gd name="connsiteY5" fmla="*/ 979731 h 1978225"/>
              <a:gd name="connsiteX0" fmla="*/ 2466 w 1828726"/>
              <a:gd name="connsiteY0" fmla="*/ 986255 h 1984749"/>
              <a:gd name="connsiteX1" fmla="*/ 794946 w 1828726"/>
              <a:gd name="connsiteY1" fmla="*/ 22325 h 1984749"/>
              <a:gd name="connsiteX2" fmla="*/ 1828726 w 1828726"/>
              <a:gd name="connsiteY2" fmla="*/ 446505 h 1984749"/>
              <a:gd name="connsiteX3" fmla="*/ 1828160 w 1828726"/>
              <a:gd name="connsiteY3" fmla="*/ 1546706 h 1984749"/>
              <a:gd name="connsiteX4" fmla="*/ 985446 w 1828726"/>
              <a:gd name="connsiteY4" fmla="*/ 1969235 h 1984749"/>
              <a:gd name="connsiteX5" fmla="*/ 2466 w 1828726"/>
              <a:gd name="connsiteY5" fmla="*/ 986255 h 1984749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985446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985446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1984905"/>
              <a:gd name="connsiteX1" fmla="*/ 794946 w 1828726"/>
              <a:gd name="connsiteY1" fmla="*/ 22481 h 1984905"/>
              <a:gd name="connsiteX2" fmla="*/ 1828726 w 1828726"/>
              <a:gd name="connsiteY2" fmla="*/ 446661 h 1984905"/>
              <a:gd name="connsiteX3" fmla="*/ 1828160 w 1828726"/>
              <a:gd name="connsiteY3" fmla="*/ 1546862 h 1984905"/>
              <a:gd name="connsiteX4" fmla="*/ 791771 w 1828726"/>
              <a:gd name="connsiteY4" fmla="*/ 1969391 h 1984905"/>
              <a:gd name="connsiteX5" fmla="*/ 2466 w 1828726"/>
              <a:gd name="connsiteY5" fmla="*/ 986411 h 1984905"/>
              <a:gd name="connsiteX0" fmla="*/ 2466 w 1828726"/>
              <a:gd name="connsiteY0" fmla="*/ 986411 h 2022885"/>
              <a:gd name="connsiteX1" fmla="*/ 794946 w 1828726"/>
              <a:gd name="connsiteY1" fmla="*/ 22481 h 2022885"/>
              <a:gd name="connsiteX2" fmla="*/ 1828726 w 1828726"/>
              <a:gd name="connsiteY2" fmla="*/ 446661 h 2022885"/>
              <a:gd name="connsiteX3" fmla="*/ 1828160 w 1828726"/>
              <a:gd name="connsiteY3" fmla="*/ 1546862 h 2022885"/>
              <a:gd name="connsiteX4" fmla="*/ 791771 w 1828726"/>
              <a:gd name="connsiteY4" fmla="*/ 1969391 h 2022885"/>
              <a:gd name="connsiteX5" fmla="*/ 2466 w 1828726"/>
              <a:gd name="connsiteY5" fmla="*/ 986411 h 2022885"/>
              <a:gd name="connsiteX0" fmla="*/ 2466 w 1828726"/>
              <a:gd name="connsiteY0" fmla="*/ 986411 h 2018099"/>
              <a:gd name="connsiteX1" fmla="*/ 794946 w 1828726"/>
              <a:gd name="connsiteY1" fmla="*/ 22481 h 2018099"/>
              <a:gd name="connsiteX2" fmla="*/ 1828726 w 1828726"/>
              <a:gd name="connsiteY2" fmla="*/ 446661 h 2018099"/>
              <a:gd name="connsiteX3" fmla="*/ 1828160 w 1828726"/>
              <a:gd name="connsiteY3" fmla="*/ 1546862 h 2018099"/>
              <a:gd name="connsiteX4" fmla="*/ 791771 w 1828726"/>
              <a:gd name="connsiteY4" fmla="*/ 1969391 h 2018099"/>
              <a:gd name="connsiteX5" fmla="*/ 2466 w 1828726"/>
              <a:gd name="connsiteY5" fmla="*/ 986411 h 2018099"/>
              <a:gd name="connsiteX0" fmla="*/ 2466 w 1828726"/>
              <a:gd name="connsiteY0" fmla="*/ 986411 h 1988683"/>
              <a:gd name="connsiteX1" fmla="*/ 794946 w 1828726"/>
              <a:gd name="connsiteY1" fmla="*/ 22481 h 1988683"/>
              <a:gd name="connsiteX2" fmla="*/ 1828726 w 1828726"/>
              <a:gd name="connsiteY2" fmla="*/ 446661 h 1988683"/>
              <a:gd name="connsiteX3" fmla="*/ 1828160 w 1828726"/>
              <a:gd name="connsiteY3" fmla="*/ 1546862 h 1988683"/>
              <a:gd name="connsiteX4" fmla="*/ 674296 w 1828726"/>
              <a:gd name="connsiteY4" fmla="*/ 1937641 h 1988683"/>
              <a:gd name="connsiteX5" fmla="*/ 2466 w 1828726"/>
              <a:gd name="connsiteY5" fmla="*/ 986411 h 1988683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2466 w 1828726"/>
              <a:gd name="connsiteY0" fmla="*/ 986411 h 1983165"/>
              <a:gd name="connsiteX1" fmla="*/ 794946 w 1828726"/>
              <a:gd name="connsiteY1" fmla="*/ 22481 h 1983165"/>
              <a:gd name="connsiteX2" fmla="*/ 1828726 w 1828726"/>
              <a:gd name="connsiteY2" fmla="*/ 446661 h 1983165"/>
              <a:gd name="connsiteX3" fmla="*/ 1828160 w 1828726"/>
              <a:gd name="connsiteY3" fmla="*/ 1546862 h 1983165"/>
              <a:gd name="connsiteX4" fmla="*/ 674296 w 1828726"/>
              <a:gd name="connsiteY4" fmla="*/ 1937641 h 1983165"/>
              <a:gd name="connsiteX5" fmla="*/ 2466 w 1828726"/>
              <a:gd name="connsiteY5" fmla="*/ 986411 h 1983165"/>
              <a:gd name="connsiteX0" fmla="*/ 450 w 1826710"/>
              <a:gd name="connsiteY0" fmla="*/ 986411 h 1983165"/>
              <a:gd name="connsiteX1" fmla="*/ 792930 w 1826710"/>
              <a:gd name="connsiteY1" fmla="*/ 22481 h 1983165"/>
              <a:gd name="connsiteX2" fmla="*/ 1826710 w 1826710"/>
              <a:gd name="connsiteY2" fmla="*/ 446661 h 1983165"/>
              <a:gd name="connsiteX3" fmla="*/ 1826144 w 1826710"/>
              <a:gd name="connsiteY3" fmla="*/ 1546862 h 1983165"/>
              <a:gd name="connsiteX4" fmla="*/ 672280 w 1826710"/>
              <a:gd name="connsiteY4" fmla="*/ 1937641 h 1983165"/>
              <a:gd name="connsiteX5" fmla="*/ 450 w 1826710"/>
              <a:gd name="connsiteY5" fmla="*/ 986411 h 1983165"/>
              <a:gd name="connsiteX0" fmla="*/ 450 w 1826710"/>
              <a:gd name="connsiteY0" fmla="*/ 986411 h 1983165"/>
              <a:gd name="connsiteX1" fmla="*/ 792930 w 1826710"/>
              <a:gd name="connsiteY1" fmla="*/ 22481 h 1983165"/>
              <a:gd name="connsiteX2" fmla="*/ 1826710 w 1826710"/>
              <a:gd name="connsiteY2" fmla="*/ 446661 h 1983165"/>
              <a:gd name="connsiteX3" fmla="*/ 1826144 w 1826710"/>
              <a:gd name="connsiteY3" fmla="*/ 1546862 h 1983165"/>
              <a:gd name="connsiteX4" fmla="*/ 672280 w 1826710"/>
              <a:gd name="connsiteY4" fmla="*/ 1937641 h 1983165"/>
              <a:gd name="connsiteX5" fmla="*/ 450 w 1826710"/>
              <a:gd name="connsiteY5" fmla="*/ 986411 h 1983165"/>
              <a:gd name="connsiteX0" fmla="*/ 450 w 1835669"/>
              <a:gd name="connsiteY0" fmla="*/ 986411 h 1982493"/>
              <a:gd name="connsiteX1" fmla="*/ 792930 w 1835669"/>
              <a:gd name="connsiteY1" fmla="*/ 22481 h 1982493"/>
              <a:gd name="connsiteX2" fmla="*/ 1826710 w 1835669"/>
              <a:gd name="connsiteY2" fmla="*/ 446661 h 1982493"/>
              <a:gd name="connsiteX3" fmla="*/ 1835669 w 1835669"/>
              <a:gd name="connsiteY3" fmla="*/ 1537337 h 1982493"/>
              <a:gd name="connsiteX4" fmla="*/ 672280 w 1835669"/>
              <a:gd name="connsiteY4" fmla="*/ 1937641 h 1982493"/>
              <a:gd name="connsiteX5" fmla="*/ 450 w 1835669"/>
              <a:gd name="connsiteY5" fmla="*/ 986411 h 1982493"/>
              <a:gd name="connsiteX0" fmla="*/ 450 w 1835669"/>
              <a:gd name="connsiteY0" fmla="*/ 986411 h 1982493"/>
              <a:gd name="connsiteX1" fmla="*/ 792930 w 1835669"/>
              <a:gd name="connsiteY1" fmla="*/ 22481 h 1982493"/>
              <a:gd name="connsiteX2" fmla="*/ 1826710 w 1835669"/>
              <a:gd name="connsiteY2" fmla="*/ 446661 h 1982493"/>
              <a:gd name="connsiteX3" fmla="*/ 1835669 w 1835669"/>
              <a:gd name="connsiteY3" fmla="*/ 1537337 h 1982493"/>
              <a:gd name="connsiteX4" fmla="*/ 672280 w 1835669"/>
              <a:gd name="connsiteY4" fmla="*/ 1937641 h 1982493"/>
              <a:gd name="connsiteX5" fmla="*/ 450 w 1835669"/>
              <a:gd name="connsiteY5" fmla="*/ 986411 h 1982493"/>
              <a:gd name="connsiteX0" fmla="*/ 454 w 1835673"/>
              <a:gd name="connsiteY0" fmla="*/ 989422 h 1985504"/>
              <a:gd name="connsiteX1" fmla="*/ 789759 w 1835673"/>
              <a:gd name="connsiteY1" fmla="*/ 22317 h 1985504"/>
              <a:gd name="connsiteX2" fmla="*/ 1826714 w 1835673"/>
              <a:gd name="connsiteY2" fmla="*/ 449672 h 1985504"/>
              <a:gd name="connsiteX3" fmla="*/ 1835673 w 1835673"/>
              <a:gd name="connsiteY3" fmla="*/ 1540348 h 1985504"/>
              <a:gd name="connsiteX4" fmla="*/ 672284 w 1835673"/>
              <a:gd name="connsiteY4" fmla="*/ 1940652 h 1985504"/>
              <a:gd name="connsiteX5" fmla="*/ 454 w 1835673"/>
              <a:gd name="connsiteY5" fmla="*/ 989422 h 1985504"/>
              <a:gd name="connsiteX0" fmla="*/ 421 w 1835640"/>
              <a:gd name="connsiteY0" fmla="*/ 987500 h 1983582"/>
              <a:gd name="connsiteX1" fmla="*/ 789726 w 1835640"/>
              <a:gd name="connsiteY1" fmla="*/ 20395 h 1983582"/>
              <a:gd name="connsiteX2" fmla="*/ 1826681 w 1835640"/>
              <a:gd name="connsiteY2" fmla="*/ 447750 h 1983582"/>
              <a:gd name="connsiteX3" fmla="*/ 1835640 w 1835640"/>
              <a:gd name="connsiteY3" fmla="*/ 1538426 h 1983582"/>
              <a:gd name="connsiteX4" fmla="*/ 672251 w 1835640"/>
              <a:gd name="connsiteY4" fmla="*/ 1938730 h 1983582"/>
              <a:gd name="connsiteX5" fmla="*/ 421 w 1835640"/>
              <a:gd name="connsiteY5" fmla="*/ 987500 h 198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5640" h="1983582">
                <a:moveTo>
                  <a:pt x="421" y="987500"/>
                </a:moveTo>
                <a:cubicBezTo>
                  <a:pt x="-12279" y="618565"/>
                  <a:pt x="263099" y="126228"/>
                  <a:pt x="789726" y="20395"/>
                </a:cubicBezTo>
                <a:cubicBezTo>
                  <a:pt x="1316353" y="-85438"/>
                  <a:pt x="1702361" y="245173"/>
                  <a:pt x="1826681" y="447750"/>
                </a:cubicBezTo>
                <a:cubicBezTo>
                  <a:pt x="1636676" y="828127"/>
                  <a:pt x="1653395" y="1219021"/>
                  <a:pt x="1835640" y="1538426"/>
                </a:cubicBezTo>
                <a:cubicBezTo>
                  <a:pt x="1773410" y="1635581"/>
                  <a:pt x="1373408" y="2133738"/>
                  <a:pt x="672251" y="1938730"/>
                </a:cubicBezTo>
                <a:cubicBezTo>
                  <a:pt x="345744" y="1813572"/>
                  <a:pt x="22646" y="1531060"/>
                  <a:pt x="421" y="98750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41524" y="1951163"/>
            <a:ext cx="1827862" cy="1992885"/>
          </a:xfrm>
          <a:custGeom>
            <a:avLst/>
            <a:gdLst>
              <a:gd name="connsiteX0" fmla="*/ 0 w 1965960"/>
              <a:gd name="connsiteY0" fmla="*/ 982980 h 1965960"/>
              <a:gd name="connsiteX1" fmla="*/ 982980 w 1965960"/>
              <a:gd name="connsiteY1" fmla="*/ 0 h 1965960"/>
              <a:gd name="connsiteX2" fmla="*/ 1965960 w 1965960"/>
              <a:gd name="connsiteY2" fmla="*/ 982980 h 1965960"/>
              <a:gd name="connsiteX3" fmla="*/ 982980 w 1965960"/>
              <a:gd name="connsiteY3" fmla="*/ 1965960 h 1965960"/>
              <a:gd name="connsiteX4" fmla="*/ 0 w 1965960"/>
              <a:gd name="connsiteY4" fmla="*/ 982980 h 1965960"/>
              <a:gd name="connsiteX0" fmla="*/ 65395 w 2031355"/>
              <a:gd name="connsiteY0" fmla="*/ 996524 h 1979504"/>
              <a:gd name="connsiteX1" fmla="*/ 197054 w 2031355"/>
              <a:gd name="connsiteY1" fmla="*/ 461867 h 1979504"/>
              <a:gd name="connsiteX2" fmla="*/ 1048375 w 2031355"/>
              <a:gd name="connsiteY2" fmla="*/ 13544 h 1979504"/>
              <a:gd name="connsiteX3" fmla="*/ 2031355 w 2031355"/>
              <a:gd name="connsiteY3" fmla="*/ 996524 h 1979504"/>
              <a:gd name="connsiteX4" fmla="*/ 1048375 w 2031355"/>
              <a:gd name="connsiteY4" fmla="*/ 1979504 h 1979504"/>
              <a:gd name="connsiteX5" fmla="*/ 65395 w 2031355"/>
              <a:gd name="connsiteY5" fmla="*/ 996524 h 1979504"/>
              <a:gd name="connsiteX0" fmla="*/ 114976 w 1948927"/>
              <a:gd name="connsiteY0" fmla="*/ 1547096 h 1997760"/>
              <a:gd name="connsiteX1" fmla="*/ 114626 w 1948927"/>
              <a:gd name="connsiteY1" fmla="*/ 461867 h 1997760"/>
              <a:gd name="connsiteX2" fmla="*/ 965947 w 1948927"/>
              <a:gd name="connsiteY2" fmla="*/ 13544 h 1997760"/>
              <a:gd name="connsiteX3" fmla="*/ 1948927 w 1948927"/>
              <a:gd name="connsiteY3" fmla="*/ 996524 h 1997760"/>
              <a:gd name="connsiteX4" fmla="*/ 965947 w 1948927"/>
              <a:gd name="connsiteY4" fmla="*/ 1979504 h 1997760"/>
              <a:gd name="connsiteX5" fmla="*/ 114976 w 1948927"/>
              <a:gd name="connsiteY5" fmla="*/ 1547096 h 1997760"/>
              <a:gd name="connsiteX0" fmla="*/ 44277 w 1878228"/>
              <a:gd name="connsiteY0" fmla="*/ 1547096 h 1997760"/>
              <a:gd name="connsiteX1" fmla="*/ 43927 w 1878228"/>
              <a:gd name="connsiteY1" fmla="*/ 461867 h 1997760"/>
              <a:gd name="connsiteX2" fmla="*/ 895248 w 1878228"/>
              <a:gd name="connsiteY2" fmla="*/ 13544 h 1997760"/>
              <a:gd name="connsiteX3" fmla="*/ 1878228 w 1878228"/>
              <a:gd name="connsiteY3" fmla="*/ 996524 h 1997760"/>
              <a:gd name="connsiteX4" fmla="*/ 895248 w 1878228"/>
              <a:gd name="connsiteY4" fmla="*/ 1979504 h 1997760"/>
              <a:gd name="connsiteX5" fmla="*/ 44277 w 1878228"/>
              <a:gd name="connsiteY5" fmla="*/ 1547096 h 1997760"/>
              <a:gd name="connsiteX0" fmla="*/ 350 w 1834301"/>
              <a:gd name="connsiteY0" fmla="*/ 1547096 h 1997760"/>
              <a:gd name="connsiteX1" fmla="*/ 0 w 1834301"/>
              <a:gd name="connsiteY1" fmla="*/ 461867 h 1997760"/>
              <a:gd name="connsiteX2" fmla="*/ 851321 w 1834301"/>
              <a:gd name="connsiteY2" fmla="*/ 13544 h 1997760"/>
              <a:gd name="connsiteX3" fmla="*/ 1834301 w 1834301"/>
              <a:gd name="connsiteY3" fmla="*/ 996524 h 1997760"/>
              <a:gd name="connsiteX4" fmla="*/ 851321 w 1834301"/>
              <a:gd name="connsiteY4" fmla="*/ 1979504 h 1997760"/>
              <a:gd name="connsiteX5" fmla="*/ 350 w 1834301"/>
              <a:gd name="connsiteY5" fmla="*/ 1547096 h 1997760"/>
              <a:gd name="connsiteX0" fmla="*/ 350 w 1834301"/>
              <a:gd name="connsiteY0" fmla="*/ 1547096 h 1970368"/>
              <a:gd name="connsiteX1" fmla="*/ 0 w 1834301"/>
              <a:gd name="connsiteY1" fmla="*/ 461867 h 1970368"/>
              <a:gd name="connsiteX2" fmla="*/ 851321 w 1834301"/>
              <a:gd name="connsiteY2" fmla="*/ 13544 h 1970368"/>
              <a:gd name="connsiteX3" fmla="*/ 1834301 w 1834301"/>
              <a:gd name="connsiteY3" fmla="*/ 996524 h 1970368"/>
              <a:gd name="connsiteX4" fmla="*/ 1124997 w 1834301"/>
              <a:gd name="connsiteY4" fmla="*/ 1950527 h 1970368"/>
              <a:gd name="connsiteX5" fmla="*/ 350 w 1834301"/>
              <a:gd name="connsiteY5" fmla="*/ 1547096 h 1970368"/>
              <a:gd name="connsiteX0" fmla="*/ 350 w 1834301"/>
              <a:gd name="connsiteY0" fmla="*/ 1509739 h 1933011"/>
              <a:gd name="connsiteX1" fmla="*/ 0 w 1834301"/>
              <a:gd name="connsiteY1" fmla="*/ 424510 h 1933011"/>
              <a:gd name="connsiteX2" fmla="*/ 1134657 w 1834301"/>
              <a:gd name="connsiteY2" fmla="*/ 14824 h 1933011"/>
              <a:gd name="connsiteX3" fmla="*/ 1834301 w 1834301"/>
              <a:gd name="connsiteY3" fmla="*/ 959167 h 1933011"/>
              <a:gd name="connsiteX4" fmla="*/ 1124997 w 1834301"/>
              <a:gd name="connsiteY4" fmla="*/ 1913170 h 1933011"/>
              <a:gd name="connsiteX5" fmla="*/ 350 w 1834301"/>
              <a:gd name="connsiteY5" fmla="*/ 1509739 h 1933011"/>
              <a:gd name="connsiteX0" fmla="*/ 350 w 1834301"/>
              <a:gd name="connsiteY0" fmla="*/ 1540457 h 1963729"/>
              <a:gd name="connsiteX1" fmla="*/ 0 w 1834301"/>
              <a:gd name="connsiteY1" fmla="*/ 455228 h 1963729"/>
              <a:gd name="connsiteX2" fmla="*/ 1134657 w 1834301"/>
              <a:gd name="connsiteY2" fmla="*/ 45542 h 1963729"/>
              <a:gd name="connsiteX3" fmla="*/ 1834301 w 1834301"/>
              <a:gd name="connsiteY3" fmla="*/ 989885 h 1963729"/>
              <a:gd name="connsiteX4" fmla="*/ 1124997 w 1834301"/>
              <a:gd name="connsiteY4" fmla="*/ 1943888 h 1963729"/>
              <a:gd name="connsiteX5" fmla="*/ 350 w 1834301"/>
              <a:gd name="connsiteY5" fmla="*/ 1540457 h 1963729"/>
              <a:gd name="connsiteX0" fmla="*/ 350 w 1834301"/>
              <a:gd name="connsiteY0" fmla="*/ 1545635 h 1968907"/>
              <a:gd name="connsiteX1" fmla="*/ 0 w 1834301"/>
              <a:gd name="connsiteY1" fmla="*/ 460406 h 1968907"/>
              <a:gd name="connsiteX2" fmla="*/ 1134657 w 1834301"/>
              <a:gd name="connsiteY2" fmla="*/ 50720 h 1968907"/>
              <a:gd name="connsiteX3" fmla="*/ 1834301 w 1834301"/>
              <a:gd name="connsiteY3" fmla="*/ 995063 h 1968907"/>
              <a:gd name="connsiteX4" fmla="*/ 1124997 w 1834301"/>
              <a:gd name="connsiteY4" fmla="*/ 1949066 h 1968907"/>
              <a:gd name="connsiteX5" fmla="*/ 350 w 1834301"/>
              <a:gd name="connsiteY5" fmla="*/ 1545635 h 1968907"/>
              <a:gd name="connsiteX0" fmla="*/ 350 w 1834301"/>
              <a:gd name="connsiteY0" fmla="*/ 1545635 h 1975325"/>
              <a:gd name="connsiteX1" fmla="*/ 0 w 1834301"/>
              <a:gd name="connsiteY1" fmla="*/ 460406 h 1975325"/>
              <a:gd name="connsiteX2" fmla="*/ 1134657 w 1834301"/>
              <a:gd name="connsiteY2" fmla="*/ 50720 h 1975325"/>
              <a:gd name="connsiteX3" fmla="*/ 1834301 w 1834301"/>
              <a:gd name="connsiteY3" fmla="*/ 995063 h 1975325"/>
              <a:gd name="connsiteX4" fmla="*/ 1124997 w 1834301"/>
              <a:gd name="connsiteY4" fmla="*/ 1949066 h 1975325"/>
              <a:gd name="connsiteX5" fmla="*/ 350 w 1834301"/>
              <a:gd name="connsiteY5" fmla="*/ 1545635 h 197532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27862"/>
              <a:gd name="connsiteY0" fmla="*/ 1545635 h 1992885"/>
              <a:gd name="connsiteX1" fmla="*/ 0 w 1827862"/>
              <a:gd name="connsiteY1" fmla="*/ 460406 h 1992885"/>
              <a:gd name="connsiteX2" fmla="*/ 1134657 w 1827862"/>
              <a:gd name="connsiteY2" fmla="*/ 50720 h 1992885"/>
              <a:gd name="connsiteX3" fmla="*/ 1827862 w 1827862"/>
              <a:gd name="connsiteY3" fmla="*/ 995063 h 1992885"/>
              <a:gd name="connsiteX4" fmla="*/ 1124997 w 1827862"/>
              <a:gd name="connsiteY4" fmla="*/ 1949066 h 1992885"/>
              <a:gd name="connsiteX5" fmla="*/ 350 w 1827862"/>
              <a:gd name="connsiteY5" fmla="*/ 1545635 h 199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7862" h="1992885">
                <a:moveTo>
                  <a:pt x="350" y="1545635"/>
                </a:moveTo>
                <a:cubicBezTo>
                  <a:pt x="241611" y="1102732"/>
                  <a:pt x="132385" y="672531"/>
                  <a:pt x="0" y="460406"/>
                </a:cubicBezTo>
                <a:cubicBezTo>
                  <a:pt x="138072" y="232182"/>
                  <a:pt x="564923" y="-134981"/>
                  <a:pt x="1134657" y="50720"/>
                </a:cubicBezTo>
                <a:cubicBezTo>
                  <a:pt x="1440374" y="139829"/>
                  <a:pt x="1827862" y="452178"/>
                  <a:pt x="1827862" y="995063"/>
                </a:cubicBezTo>
                <a:cubicBezTo>
                  <a:pt x="1827862" y="1537948"/>
                  <a:pt x="1430656" y="1857304"/>
                  <a:pt x="1124997" y="1949066"/>
                </a:cubicBezTo>
                <a:cubicBezTo>
                  <a:pt x="758163" y="2085904"/>
                  <a:pt x="180874" y="1888726"/>
                  <a:pt x="350" y="1545635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812369" y="1951163"/>
            <a:ext cx="1827862" cy="1992885"/>
          </a:xfrm>
          <a:custGeom>
            <a:avLst/>
            <a:gdLst>
              <a:gd name="connsiteX0" fmla="*/ 0 w 1965960"/>
              <a:gd name="connsiteY0" fmla="*/ 982980 h 1965960"/>
              <a:gd name="connsiteX1" fmla="*/ 982980 w 1965960"/>
              <a:gd name="connsiteY1" fmla="*/ 0 h 1965960"/>
              <a:gd name="connsiteX2" fmla="*/ 1965960 w 1965960"/>
              <a:gd name="connsiteY2" fmla="*/ 982980 h 1965960"/>
              <a:gd name="connsiteX3" fmla="*/ 982980 w 1965960"/>
              <a:gd name="connsiteY3" fmla="*/ 1965960 h 1965960"/>
              <a:gd name="connsiteX4" fmla="*/ 0 w 1965960"/>
              <a:gd name="connsiteY4" fmla="*/ 982980 h 1965960"/>
              <a:gd name="connsiteX0" fmla="*/ 65395 w 2031355"/>
              <a:gd name="connsiteY0" fmla="*/ 996524 h 1979504"/>
              <a:gd name="connsiteX1" fmla="*/ 197054 w 2031355"/>
              <a:gd name="connsiteY1" fmla="*/ 461867 h 1979504"/>
              <a:gd name="connsiteX2" fmla="*/ 1048375 w 2031355"/>
              <a:gd name="connsiteY2" fmla="*/ 13544 h 1979504"/>
              <a:gd name="connsiteX3" fmla="*/ 2031355 w 2031355"/>
              <a:gd name="connsiteY3" fmla="*/ 996524 h 1979504"/>
              <a:gd name="connsiteX4" fmla="*/ 1048375 w 2031355"/>
              <a:gd name="connsiteY4" fmla="*/ 1979504 h 1979504"/>
              <a:gd name="connsiteX5" fmla="*/ 65395 w 2031355"/>
              <a:gd name="connsiteY5" fmla="*/ 996524 h 1979504"/>
              <a:gd name="connsiteX0" fmla="*/ 114976 w 1948927"/>
              <a:gd name="connsiteY0" fmla="*/ 1547096 h 1997760"/>
              <a:gd name="connsiteX1" fmla="*/ 114626 w 1948927"/>
              <a:gd name="connsiteY1" fmla="*/ 461867 h 1997760"/>
              <a:gd name="connsiteX2" fmla="*/ 965947 w 1948927"/>
              <a:gd name="connsiteY2" fmla="*/ 13544 h 1997760"/>
              <a:gd name="connsiteX3" fmla="*/ 1948927 w 1948927"/>
              <a:gd name="connsiteY3" fmla="*/ 996524 h 1997760"/>
              <a:gd name="connsiteX4" fmla="*/ 965947 w 1948927"/>
              <a:gd name="connsiteY4" fmla="*/ 1979504 h 1997760"/>
              <a:gd name="connsiteX5" fmla="*/ 114976 w 1948927"/>
              <a:gd name="connsiteY5" fmla="*/ 1547096 h 1997760"/>
              <a:gd name="connsiteX0" fmla="*/ 44277 w 1878228"/>
              <a:gd name="connsiteY0" fmla="*/ 1547096 h 1997760"/>
              <a:gd name="connsiteX1" fmla="*/ 43927 w 1878228"/>
              <a:gd name="connsiteY1" fmla="*/ 461867 h 1997760"/>
              <a:gd name="connsiteX2" fmla="*/ 895248 w 1878228"/>
              <a:gd name="connsiteY2" fmla="*/ 13544 h 1997760"/>
              <a:gd name="connsiteX3" fmla="*/ 1878228 w 1878228"/>
              <a:gd name="connsiteY3" fmla="*/ 996524 h 1997760"/>
              <a:gd name="connsiteX4" fmla="*/ 895248 w 1878228"/>
              <a:gd name="connsiteY4" fmla="*/ 1979504 h 1997760"/>
              <a:gd name="connsiteX5" fmla="*/ 44277 w 1878228"/>
              <a:gd name="connsiteY5" fmla="*/ 1547096 h 1997760"/>
              <a:gd name="connsiteX0" fmla="*/ 350 w 1834301"/>
              <a:gd name="connsiteY0" fmla="*/ 1547096 h 1997760"/>
              <a:gd name="connsiteX1" fmla="*/ 0 w 1834301"/>
              <a:gd name="connsiteY1" fmla="*/ 461867 h 1997760"/>
              <a:gd name="connsiteX2" fmla="*/ 851321 w 1834301"/>
              <a:gd name="connsiteY2" fmla="*/ 13544 h 1997760"/>
              <a:gd name="connsiteX3" fmla="*/ 1834301 w 1834301"/>
              <a:gd name="connsiteY3" fmla="*/ 996524 h 1997760"/>
              <a:gd name="connsiteX4" fmla="*/ 851321 w 1834301"/>
              <a:gd name="connsiteY4" fmla="*/ 1979504 h 1997760"/>
              <a:gd name="connsiteX5" fmla="*/ 350 w 1834301"/>
              <a:gd name="connsiteY5" fmla="*/ 1547096 h 1997760"/>
              <a:gd name="connsiteX0" fmla="*/ 350 w 1834301"/>
              <a:gd name="connsiteY0" fmla="*/ 1547096 h 1970368"/>
              <a:gd name="connsiteX1" fmla="*/ 0 w 1834301"/>
              <a:gd name="connsiteY1" fmla="*/ 461867 h 1970368"/>
              <a:gd name="connsiteX2" fmla="*/ 851321 w 1834301"/>
              <a:gd name="connsiteY2" fmla="*/ 13544 h 1970368"/>
              <a:gd name="connsiteX3" fmla="*/ 1834301 w 1834301"/>
              <a:gd name="connsiteY3" fmla="*/ 996524 h 1970368"/>
              <a:gd name="connsiteX4" fmla="*/ 1124997 w 1834301"/>
              <a:gd name="connsiteY4" fmla="*/ 1950527 h 1970368"/>
              <a:gd name="connsiteX5" fmla="*/ 350 w 1834301"/>
              <a:gd name="connsiteY5" fmla="*/ 1547096 h 1970368"/>
              <a:gd name="connsiteX0" fmla="*/ 350 w 1834301"/>
              <a:gd name="connsiteY0" fmla="*/ 1509739 h 1933011"/>
              <a:gd name="connsiteX1" fmla="*/ 0 w 1834301"/>
              <a:gd name="connsiteY1" fmla="*/ 424510 h 1933011"/>
              <a:gd name="connsiteX2" fmla="*/ 1134657 w 1834301"/>
              <a:gd name="connsiteY2" fmla="*/ 14824 h 1933011"/>
              <a:gd name="connsiteX3" fmla="*/ 1834301 w 1834301"/>
              <a:gd name="connsiteY3" fmla="*/ 959167 h 1933011"/>
              <a:gd name="connsiteX4" fmla="*/ 1124997 w 1834301"/>
              <a:gd name="connsiteY4" fmla="*/ 1913170 h 1933011"/>
              <a:gd name="connsiteX5" fmla="*/ 350 w 1834301"/>
              <a:gd name="connsiteY5" fmla="*/ 1509739 h 1933011"/>
              <a:gd name="connsiteX0" fmla="*/ 350 w 1834301"/>
              <a:gd name="connsiteY0" fmla="*/ 1540457 h 1963729"/>
              <a:gd name="connsiteX1" fmla="*/ 0 w 1834301"/>
              <a:gd name="connsiteY1" fmla="*/ 455228 h 1963729"/>
              <a:gd name="connsiteX2" fmla="*/ 1134657 w 1834301"/>
              <a:gd name="connsiteY2" fmla="*/ 45542 h 1963729"/>
              <a:gd name="connsiteX3" fmla="*/ 1834301 w 1834301"/>
              <a:gd name="connsiteY3" fmla="*/ 989885 h 1963729"/>
              <a:gd name="connsiteX4" fmla="*/ 1124997 w 1834301"/>
              <a:gd name="connsiteY4" fmla="*/ 1943888 h 1963729"/>
              <a:gd name="connsiteX5" fmla="*/ 350 w 1834301"/>
              <a:gd name="connsiteY5" fmla="*/ 1540457 h 1963729"/>
              <a:gd name="connsiteX0" fmla="*/ 350 w 1834301"/>
              <a:gd name="connsiteY0" fmla="*/ 1545635 h 1968907"/>
              <a:gd name="connsiteX1" fmla="*/ 0 w 1834301"/>
              <a:gd name="connsiteY1" fmla="*/ 460406 h 1968907"/>
              <a:gd name="connsiteX2" fmla="*/ 1134657 w 1834301"/>
              <a:gd name="connsiteY2" fmla="*/ 50720 h 1968907"/>
              <a:gd name="connsiteX3" fmla="*/ 1834301 w 1834301"/>
              <a:gd name="connsiteY3" fmla="*/ 995063 h 1968907"/>
              <a:gd name="connsiteX4" fmla="*/ 1124997 w 1834301"/>
              <a:gd name="connsiteY4" fmla="*/ 1949066 h 1968907"/>
              <a:gd name="connsiteX5" fmla="*/ 350 w 1834301"/>
              <a:gd name="connsiteY5" fmla="*/ 1545635 h 1968907"/>
              <a:gd name="connsiteX0" fmla="*/ 350 w 1834301"/>
              <a:gd name="connsiteY0" fmla="*/ 1545635 h 1975325"/>
              <a:gd name="connsiteX1" fmla="*/ 0 w 1834301"/>
              <a:gd name="connsiteY1" fmla="*/ 460406 h 1975325"/>
              <a:gd name="connsiteX2" fmla="*/ 1134657 w 1834301"/>
              <a:gd name="connsiteY2" fmla="*/ 50720 h 1975325"/>
              <a:gd name="connsiteX3" fmla="*/ 1834301 w 1834301"/>
              <a:gd name="connsiteY3" fmla="*/ 995063 h 1975325"/>
              <a:gd name="connsiteX4" fmla="*/ 1124997 w 1834301"/>
              <a:gd name="connsiteY4" fmla="*/ 1949066 h 1975325"/>
              <a:gd name="connsiteX5" fmla="*/ 350 w 1834301"/>
              <a:gd name="connsiteY5" fmla="*/ 1545635 h 197532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34301"/>
              <a:gd name="connsiteY0" fmla="*/ 1545635 h 1992885"/>
              <a:gd name="connsiteX1" fmla="*/ 0 w 1834301"/>
              <a:gd name="connsiteY1" fmla="*/ 460406 h 1992885"/>
              <a:gd name="connsiteX2" fmla="*/ 1134657 w 1834301"/>
              <a:gd name="connsiteY2" fmla="*/ 50720 h 1992885"/>
              <a:gd name="connsiteX3" fmla="*/ 1834301 w 1834301"/>
              <a:gd name="connsiteY3" fmla="*/ 995063 h 1992885"/>
              <a:gd name="connsiteX4" fmla="*/ 1124997 w 1834301"/>
              <a:gd name="connsiteY4" fmla="*/ 1949066 h 1992885"/>
              <a:gd name="connsiteX5" fmla="*/ 350 w 1834301"/>
              <a:gd name="connsiteY5" fmla="*/ 1545635 h 1992885"/>
              <a:gd name="connsiteX0" fmla="*/ 350 w 1827862"/>
              <a:gd name="connsiteY0" fmla="*/ 1545635 h 1992885"/>
              <a:gd name="connsiteX1" fmla="*/ 0 w 1827862"/>
              <a:gd name="connsiteY1" fmla="*/ 460406 h 1992885"/>
              <a:gd name="connsiteX2" fmla="*/ 1134657 w 1827862"/>
              <a:gd name="connsiteY2" fmla="*/ 50720 h 1992885"/>
              <a:gd name="connsiteX3" fmla="*/ 1827862 w 1827862"/>
              <a:gd name="connsiteY3" fmla="*/ 995063 h 1992885"/>
              <a:gd name="connsiteX4" fmla="*/ 1124997 w 1827862"/>
              <a:gd name="connsiteY4" fmla="*/ 1949066 h 1992885"/>
              <a:gd name="connsiteX5" fmla="*/ 350 w 1827862"/>
              <a:gd name="connsiteY5" fmla="*/ 1545635 h 199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7862" h="1992885">
                <a:moveTo>
                  <a:pt x="350" y="1545635"/>
                </a:moveTo>
                <a:cubicBezTo>
                  <a:pt x="241611" y="1102732"/>
                  <a:pt x="132385" y="672531"/>
                  <a:pt x="0" y="460406"/>
                </a:cubicBezTo>
                <a:cubicBezTo>
                  <a:pt x="138072" y="232182"/>
                  <a:pt x="564923" y="-134981"/>
                  <a:pt x="1134657" y="50720"/>
                </a:cubicBezTo>
                <a:cubicBezTo>
                  <a:pt x="1440374" y="139829"/>
                  <a:pt x="1827862" y="452178"/>
                  <a:pt x="1827862" y="995063"/>
                </a:cubicBezTo>
                <a:cubicBezTo>
                  <a:pt x="1827862" y="1537948"/>
                  <a:pt x="1430656" y="1857304"/>
                  <a:pt x="1124997" y="1949066"/>
                </a:cubicBezTo>
                <a:cubicBezTo>
                  <a:pt x="758163" y="2085904"/>
                  <a:pt x="180874" y="1888726"/>
                  <a:pt x="350" y="1545635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5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282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6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872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21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6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34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600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590552" y="1533312"/>
            <a:ext cx="3415366" cy="3415365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9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43258" cy="68580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45251" y="1143000"/>
            <a:ext cx="2286000" cy="228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3615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560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390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772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2953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006922" y="1011691"/>
            <a:ext cx="2111989" cy="4572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pct60">
            <a:fgClr>
              <a:srgbClr val="FFFFFF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124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107787" y="-604685"/>
            <a:ext cx="3853361" cy="834169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4374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18160" y="-1235531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230812" y="3238364"/>
            <a:ext cx="31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14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0881" y="6278530"/>
            <a:ext cx="415231" cy="39320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978467" y="1748890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64106" y="1950673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160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192989" y="1624774"/>
            <a:ext cx="1728880" cy="37464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3741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820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0279" y="173194"/>
            <a:ext cx="42104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16149" y="1991768"/>
            <a:ext cx="2499615" cy="249631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569226" y="1991768"/>
            <a:ext cx="2499615" cy="249631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22303" y="1991768"/>
            <a:ext cx="2499615" cy="249631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675380" y="1991768"/>
            <a:ext cx="2499615" cy="249631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095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5298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7744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5685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93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0944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126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2253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3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73895" y="1730732"/>
            <a:ext cx="1965960" cy="19659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090226" y="2350712"/>
            <a:ext cx="1965960" cy="19659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90029" y="4237906"/>
            <a:ext cx="1965960" cy="19659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407541" y="3429000"/>
            <a:ext cx="1965960" cy="19659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3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6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8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7224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2235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800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6836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181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14648" y="173194"/>
            <a:ext cx="452306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72752" y="3941232"/>
            <a:ext cx="2069460" cy="2066724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 flipH="1">
            <a:off x="6149788" y="3941232"/>
            <a:ext cx="2066724" cy="2066724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976024" y="1763893"/>
            <a:ext cx="2066307" cy="2065156"/>
          </a:xfrm>
          <a:custGeom>
            <a:avLst/>
            <a:gdLst>
              <a:gd name="connsiteX0" fmla="*/ 0 w 2069460"/>
              <a:gd name="connsiteY0" fmla="*/ 1033362 h 2066724"/>
              <a:gd name="connsiteX1" fmla="*/ 1034730 w 2069460"/>
              <a:gd name="connsiteY1" fmla="*/ 0 h 2066724"/>
              <a:gd name="connsiteX2" fmla="*/ 2069460 w 2069460"/>
              <a:gd name="connsiteY2" fmla="*/ 1033362 h 2066724"/>
              <a:gd name="connsiteX3" fmla="*/ 1034730 w 2069460"/>
              <a:gd name="connsiteY3" fmla="*/ 2066724 h 2066724"/>
              <a:gd name="connsiteX4" fmla="*/ 0 w 2069460"/>
              <a:gd name="connsiteY4" fmla="*/ 1033362 h 2066724"/>
              <a:gd name="connsiteX0" fmla="*/ 0 w 2178245"/>
              <a:gd name="connsiteY0" fmla="*/ 1033362 h 2194844"/>
              <a:gd name="connsiteX1" fmla="*/ 1034730 w 2178245"/>
              <a:gd name="connsiteY1" fmla="*/ 0 h 2194844"/>
              <a:gd name="connsiteX2" fmla="*/ 2069460 w 2178245"/>
              <a:gd name="connsiteY2" fmla="*/ 1033362 h 2194844"/>
              <a:gd name="connsiteX3" fmla="*/ 2066000 w 2178245"/>
              <a:gd name="connsiteY3" fmla="*/ 2064852 h 2194844"/>
              <a:gd name="connsiteX4" fmla="*/ 1034730 w 2178245"/>
              <a:gd name="connsiteY4" fmla="*/ 2066724 h 2194844"/>
              <a:gd name="connsiteX5" fmla="*/ 0 w 2178245"/>
              <a:gd name="connsiteY5" fmla="*/ 1033362 h 2194844"/>
              <a:gd name="connsiteX0" fmla="*/ 0 w 2171505"/>
              <a:gd name="connsiteY0" fmla="*/ 1034200 h 2195682"/>
              <a:gd name="connsiteX1" fmla="*/ 1034730 w 2171505"/>
              <a:gd name="connsiteY1" fmla="*/ 838 h 2195682"/>
              <a:gd name="connsiteX2" fmla="*/ 2053585 w 2171505"/>
              <a:gd name="connsiteY2" fmla="*/ 875450 h 2195682"/>
              <a:gd name="connsiteX3" fmla="*/ 2066000 w 2171505"/>
              <a:gd name="connsiteY3" fmla="*/ 2065690 h 2195682"/>
              <a:gd name="connsiteX4" fmla="*/ 1034730 w 2171505"/>
              <a:gd name="connsiteY4" fmla="*/ 2067562 h 2195682"/>
              <a:gd name="connsiteX5" fmla="*/ 0 w 2171505"/>
              <a:gd name="connsiteY5" fmla="*/ 1034200 h 2195682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420 w 2171925"/>
              <a:gd name="connsiteY0" fmla="*/ 1035418 h 2193745"/>
              <a:gd name="connsiteX1" fmla="*/ 1035150 w 2171925"/>
              <a:gd name="connsiteY1" fmla="*/ 2056 h 2193745"/>
              <a:gd name="connsiteX2" fmla="*/ 2054005 w 2171925"/>
              <a:gd name="connsiteY2" fmla="*/ 876668 h 2193745"/>
              <a:gd name="connsiteX3" fmla="*/ 2066420 w 2171925"/>
              <a:gd name="connsiteY3" fmla="*/ 2066908 h 2193745"/>
              <a:gd name="connsiteX4" fmla="*/ 924025 w 2171925"/>
              <a:gd name="connsiteY4" fmla="*/ 2062430 h 2193745"/>
              <a:gd name="connsiteX5" fmla="*/ 420 w 2171925"/>
              <a:gd name="connsiteY5" fmla="*/ 1035418 h 2193745"/>
              <a:gd name="connsiteX0" fmla="*/ 420 w 2171925"/>
              <a:gd name="connsiteY0" fmla="*/ 1035947 h 2194274"/>
              <a:gd name="connsiteX1" fmla="*/ 1035150 w 2171925"/>
              <a:gd name="connsiteY1" fmla="*/ 2585 h 2194274"/>
              <a:gd name="connsiteX2" fmla="*/ 2054005 w 2171925"/>
              <a:gd name="connsiteY2" fmla="*/ 877197 h 2194274"/>
              <a:gd name="connsiteX3" fmla="*/ 2066420 w 2171925"/>
              <a:gd name="connsiteY3" fmla="*/ 2067437 h 2194274"/>
              <a:gd name="connsiteX4" fmla="*/ 924025 w 2171925"/>
              <a:gd name="connsiteY4" fmla="*/ 2062959 h 2194274"/>
              <a:gd name="connsiteX5" fmla="*/ 420 w 2171925"/>
              <a:gd name="connsiteY5" fmla="*/ 1035947 h 2194274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938 w 2172443"/>
              <a:gd name="connsiteY0" fmla="*/ 1034200 h 2192527"/>
              <a:gd name="connsiteX1" fmla="*/ 1035668 w 2172443"/>
              <a:gd name="connsiteY1" fmla="*/ 838 h 2192527"/>
              <a:gd name="connsiteX2" fmla="*/ 2054523 w 2172443"/>
              <a:gd name="connsiteY2" fmla="*/ 875450 h 2192527"/>
              <a:gd name="connsiteX3" fmla="*/ 2066938 w 2172443"/>
              <a:gd name="connsiteY3" fmla="*/ 2065690 h 2192527"/>
              <a:gd name="connsiteX4" fmla="*/ 924543 w 2172443"/>
              <a:gd name="connsiteY4" fmla="*/ 2061212 h 2192527"/>
              <a:gd name="connsiteX5" fmla="*/ 938 w 2172443"/>
              <a:gd name="connsiteY5" fmla="*/ 1034200 h 2192527"/>
              <a:gd name="connsiteX0" fmla="*/ 938 w 2172443"/>
              <a:gd name="connsiteY0" fmla="*/ 1034200 h 2146252"/>
              <a:gd name="connsiteX1" fmla="*/ 1035668 w 2172443"/>
              <a:gd name="connsiteY1" fmla="*/ 838 h 2146252"/>
              <a:gd name="connsiteX2" fmla="*/ 2054523 w 2172443"/>
              <a:gd name="connsiteY2" fmla="*/ 875450 h 2146252"/>
              <a:gd name="connsiteX3" fmla="*/ 2066938 w 2172443"/>
              <a:gd name="connsiteY3" fmla="*/ 2065690 h 2146252"/>
              <a:gd name="connsiteX4" fmla="*/ 924543 w 2172443"/>
              <a:gd name="connsiteY4" fmla="*/ 2061212 h 2146252"/>
              <a:gd name="connsiteX5" fmla="*/ 938 w 2172443"/>
              <a:gd name="connsiteY5" fmla="*/ 1034200 h 2146252"/>
              <a:gd name="connsiteX0" fmla="*/ 938 w 2172443"/>
              <a:gd name="connsiteY0" fmla="*/ 1034200 h 2146252"/>
              <a:gd name="connsiteX1" fmla="*/ 1035668 w 2172443"/>
              <a:gd name="connsiteY1" fmla="*/ 838 h 2146252"/>
              <a:gd name="connsiteX2" fmla="*/ 2054523 w 2172443"/>
              <a:gd name="connsiteY2" fmla="*/ 875450 h 2146252"/>
              <a:gd name="connsiteX3" fmla="*/ 2066938 w 2172443"/>
              <a:gd name="connsiteY3" fmla="*/ 2065690 h 2146252"/>
              <a:gd name="connsiteX4" fmla="*/ 924543 w 2172443"/>
              <a:gd name="connsiteY4" fmla="*/ 2061212 h 2146252"/>
              <a:gd name="connsiteX5" fmla="*/ 938 w 2172443"/>
              <a:gd name="connsiteY5" fmla="*/ 1034200 h 2146252"/>
              <a:gd name="connsiteX0" fmla="*/ 185 w 2171690"/>
              <a:gd name="connsiteY0" fmla="*/ 1034200 h 2146252"/>
              <a:gd name="connsiteX1" fmla="*/ 1034915 w 2171690"/>
              <a:gd name="connsiteY1" fmla="*/ 838 h 2146252"/>
              <a:gd name="connsiteX2" fmla="*/ 2053770 w 2171690"/>
              <a:gd name="connsiteY2" fmla="*/ 875450 h 2146252"/>
              <a:gd name="connsiteX3" fmla="*/ 2066185 w 2171690"/>
              <a:gd name="connsiteY3" fmla="*/ 2065690 h 2146252"/>
              <a:gd name="connsiteX4" fmla="*/ 923790 w 2171690"/>
              <a:gd name="connsiteY4" fmla="*/ 2061212 h 2146252"/>
              <a:gd name="connsiteX5" fmla="*/ 185 w 2171690"/>
              <a:gd name="connsiteY5" fmla="*/ 1034200 h 2146252"/>
              <a:gd name="connsiteX0" fmla="*/ 185 w 2171690"/>
              <a:gd name="connsiteY0" fmla="*/ 1033666 h 2145718"/>
              <a:gd name="connsiteX1" fmla="*/ 1034915 w 2171690"/>
              <a:gd name="connsiteY1" fmla="*/ 304 h 2145718"/>
              <a:gd name="connsiteX2" fmla="*/ 2053770 w 2171690"/>
              <a:gd name="connsiteY2" fmla="*/ 874916 h 2145718"/>
              <a:gd name="connsiteX3" fmla="*/ 2066185 w 2171690"/>
              <a:gd name="connsiteY3" fmla="*/ 2065156 h 2145718"/>
              <a:gd name="connsiteX4" fmla="*/ 923790 w 2171690"/>
              <a:gd name="connsiteY4" fmla="*/ 2060678 h 2145718"/>
              <a:gd name="connsiteX5" fmla="*/ 185 w 2171690"/>
              <a:gd name="connsiteY5" fmla="*/ 1033666 h 2145718"/>
              <a:gd name="connsiteX0" fmla="*/ 185 w 2111015"/>
              <a:gd name="connsiteY0" fmla="*/ 1033666 h 2145718"/>
              <a:gd name="connsiteX1" fmla="*/ 1034915 w 2111015"/>
              <a:gd name="connsiteY1" fmla="*/ 304 h 2145718"/>
              <a:gd name="connsiteX2" fmla="*/ 2053770 w 2111015"/>
              <a:gd name="connsiteY2" fmla="*/ 874916 h 2145718"/>
              <a:gd name="connsiteX3" fmla="*/ 2066185 w 2111015"/>
              <a:gd name="connsiteY3" fmla="*/ 2065156 h 2145718"/>
              <a:gd name="connsiteX4" fmla="*/ 923790 w 2111015"/>
              <a:gd name="connsiteY4" fmla="*/ 2060678 h 2145718"/>
              <a:gd name="connsiteX5" fmla="*/ 185 w 2111015"/>
              <a:gd name="connsiteY5" fmla="*/ 1033666 h 2145718"/>
              <a:gd name="connsiteX0" fmla="*/ 185 w 2066492"/>
              <a:gd name="connsiteY0" fmla="*/ 1033666 h 2145718"/>
              <a:gd name="connsiteX1" fmla="*/ 1034915 w 2066492"/>
              <a:gd name="connsiteY1" fmla="*/ 304 h 2145718"/>
              <a:gd name="connsiteX2" fmla="*/ 2053770 w 2066492"/>
              <a:gd name="connsiteY2" fmla="*/ 874916 h 2145718"/>
              <a:gd name="connsiteX3" fmla="*/ 2066185 w 2066492"/>
              <a:gd name="connsiteY3" fmla="*/ 2065156 h 2145718"/>
              <a:gd name="connsiteX4" fmla="*/ 923790 w 2066492"/>
              <a:gd name="connsiteY4" fmla="*/ 2060678 h 2145718"/>
              <a:gd name="connsiteX5" fmla="*/ 185 w 2066492"/>
              <a:gd name="connsiteY5" fmla="*/ 1033666 h 2145718"/>
              <a:gd name="connsiteX0" fmla="*/ 185 w 2066492"/>
              <a:gd name="connsiteY0" fmla="*/ 1033666 h 2072284"/>
              <a:gd name="connsiteX1" fmla="*/ 1034915 w 2066492"/>
              <a:gd name="connsiteY1" fmla="*/ 304 h 2072284"/>
              <a:gd name="connsiteX2" fmla="*/ 2053770 w 2066492"/>
              <a:gd name="connsiteY2" fmla="*/ 874916 h 2072284"/>
              <a:gd name="connsiteX3" fmla="*/ 2066185 w 2066492"/>
              <a:gd name="connsiteY3" fmla="*/ 2065156 h 2072284"/>
              <a:gd name="connsiteX4" fmla="*/ 923790 w 2066492"/>
              <a:gd name="connsiteY4" fmla="*/ 2060678 h 2072284"/>
              <a:gd name="connsiteX5" fmla="*/ 185 w 2066492"/>
              <a:gd name="connsiteY5" fmla="*/ 1033666 h 2072284"/>
              <a:gd name="connsiteX0" fmla="*/ 185 w 2066492"/>
              <a:gd name="connsiteY0" fmla="*/ 1033666 h 2065156"/>
              <a:gd name="connsiteX1" fmla="*/ 1034915 w 2066492"/>
              <a:gd name="connsiteY1" fmla="*/ 304 h 2065156"/>
              <a:gd name="connsiteX2" fmla="*/ 2053770 w 2066492"/>
              <a:gd name="connsiteY2" fmla="*/ 874916 h 2065156"/>
              <a:gd name="connsiteX3" fmla="*/ 2066185 w 2066492"/>
              <a:gd name="connsiteY3" fmla="*/ 2065156 h 2065156"/>
              <a:gd name="connsiteX4" fmla="*/ 923790 w 2066492"/>
              <a:gd name="connsiteY4" fmla="*/ 2060678 h 2065156"/>
              <a:gd name="connsiteX5" fmla="*/ 185 w 2066492"/>
              <a:gd name="connsiteY5" fmla="*/ 1033666 h 2065156"/>
              <a:gd name="connsiteX0" fmla="*/ 185 w 2066492"/>
              <a:gd name="connsiteY0" fmla="*/ 1033666 h 2065156"/>
              <a:gd name="connsiteX1" fmla="*/ 1034915 w 2066492"/>
              <a:gd name="connsiteY1" fmla="*/ 304 h 2065156"/>
              <a:gd name="connsiteX2" fmla="*/ 2053770 w 2066492"/>
              <a:gd name="connsiteY2" fmla="*/ 874916 h 2065156"/>
              <a:gd name="connsiteX3" fmla="*/ 2066185 w 2066492"/>
              <a:gd name="connsiteY3" fmla="*/ 2065156 h 2065156"/>
              <a:gd name="connsiteX4" fmla="*/ 923790 w 2066492"/>
              <a:gd name="connsiteY4" fmla="*/ 2060678 h 2065156"/>
              <a:gd name="connsiteX5" fmla="*/ 185 w 2066492"/>
              <a:gd name="connsiteY5" fmla="*/ 1033666 h 2065156"/>
              <a:gd name="connsiteX0" fmla="*/ 200 w 2066507"/>
              <a:gd name="connsiteY0" fmla="*/ 1033666 h 2065156"/>
              <a:gd name="connsiteX1" fmla="*/ 1034930 w 2066507"/>
              <a:gd name="connsiteY1" fmla="*/ 304 h 2065156"/>
              <a:gd name="connsiteX2" fmla="*/ 2053785 w 2066507"/>
              <a:gd name="connsiteY2" fmla="*/ 874916 h 2065156"/>
              <a:gd name="connsiteX3" fmla="*/ 2066200 w 2066507"/>
              <a:gd name="connsiteY3" fmla="*/ 2065156 h 2065156"/>
              <a:gd name="connsiteX4" fmla="*/ 923805 w 2066507"/>
              <a:gd name="connsiteY4" fmla="*/ 2060678 h 2065156"/>
              <a:gd name="connsiteX5" fmla="*/ 200 w 2066507"/>
              <a:gd name="connsiteY5" fmla="*/ 1033666 h 2065156"/>
              <a:gd name="connsiteX0" fmla="*/ 200 w 2066507"/>
              <a:gd name="connsiteY0" fmla="*/ 1033666 h 2065156"/>
              <a:gd name="connsiteX1" fmla="*/ 1034930 w 2066507"/>
              <a:gd name="connsiteY1" fmla="*/ 304 h 2065156"/>
              <a:gd name="connsiteX2" fmla="*/ 2053785 w 2066507"/>
              <a:gd name="connsiteY2" fmla="*/ 874916 h 2065156"/>
              <a:gd name="connsiteX3" fmla="*/ 2066200 w 2066507"/>
              <a:gd name="connsiteY3" fmla="*/ 2065156 h 2065156"/>
              <a:gd name="connsiteX4" fmla="*/ 923805 w 2066507"/>
              <a:gd name="connsiteY4" fmla="*/ 2060678 h 2065156"/>
              <a:gd name="connsiteX5" fmla="*/ 200 w 2066507"/>
              <a:gd name="connsiteY5" fmla="*/ 1033666 h 2065156"/>
              <a:gd name="connsiteX0" fmla="*/ 0 w 2066307"/>
              <a:gd name="connsiteY0" fmla="*/ 1033666 h 2065156"/>
              <a:gd name="connsiteX1" fmla="*/ 1034730 w 2066307"/>
              <a:gd name="connsiteY1" fmla="*/ 304 h 2065156"/>
              <a:gd name="connsiteX2" fmla="*/ 2053585 w 2066307"/>
              <a:gd name="connsiteY2" fmla="*/ 874916 h 2065156"/>
              <a:gd name="connsiteX3" fmla="*/ 2066000 w 2066307"/>
              <a:gd name="connsiteY3" fmla="*/ 2065156 h 2065156"/>
              <a:gd name="connsiteX4" fmla="*/ 923605 w 2066307"/>
              <a:gd name="connsiteY4" fmla="*/ 2060678 h 2065156"/>
              <a:gd name="connsiteX5" fmla="*/ 0 w 2066307"/>
              <a:gd name="connsiteY5" fmla="*/ 1033666 h 206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307" h="2065156">
                <a:moveTo>
                  <a:pt x="0" y="1033666"/>
                </a:moveTo>
                <a:cubicBezTo>
                  <a:pt x="12171" y="388645"/>
                  <a:pt x="505141" y="14062"/>
                  <a:pt x="1034730" y="304"/>
                </a:cubicBezTo>
                <a:cubicBezTo>
                  <a:pt x="1564319" y="-13454"/>
                  <a:pt x="1999711" y="443462"/>
                  <a:pt x="2053585" y="874916"/>
                </a:cubicBezTo>
                <a:cubicBezTo>
                  <a:pt x="2066184" y="1055545"/>
                  <a:pt x="2067005" y="1867529"/>
                  <a:pt x="2066000" y="2065156"/>
                </a:cubicBezTo>
                <a:lnTo>
                  <a:pt x="923605" y="2060678"/>
                </a:lnTo>
                <a:cubicBezTo>
                  <a:pt x="531647" y="2025288"/>
                  <a:pt x="6879" y="1678687"/>
                  <a:pt x="0" y="1033666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7"/>
          </p:nvPr>
        </p:nvSpPr>
        <p:spPr>
          <a:xfrm flipH="1">
            <a:off x="6149788" y="1763893"/>
            <a:ext cx="2066544" cy="2065156"/>
          </a:xfrm>
          <a:custGeom>
            <a:avLst/>
            <a:gdLst>
              <a:gd name="connsiteX0" fmla="*/ 0 w 2069460"/>
              <a:gd name="connsiteY0" fmla="*/ 1033362 h 2066724"/>
              <a:gd name="connsiteX1" fmla="*/ 1034730 w 2069460"/>
              <a:gd name="connsiteY1" fmla="*/ 0 h 2066724"/>
              <a:gd name="connsiteX2" fmla="*/ 2069460 w 2069460"/>
              <a:gd name="connsiteY2" fmla="*/ 1033362 h 2066724"/>
              <a:gd name="connsiteX3" fmla="*/ 1034730 w 2069460"/>
              <a:gd name="connsiteY3" fmla="*/ 2066724 h 2066724"/>
              <a:gd name="connsiteX4" fmla="*/ 0 w 2069460"/>
              <a:gd name="connsiteY4" fmla="*/ 1033362 h 2066724"/>
              <a:gd name="connsiteX0" fmla="*/ 0 w 2178245"/>
              <a:gd name="connsiteY0" fmla="*/ 1033362 h 2194844"/>
              <a:gd name="connsiteX1" fmla="*/ 1034730 w 2178245"/>
              <a:gd name="connsiteY1" fmla="*/ 0 h 2194844"/>
              <a:gd name="connsiteX2" fmla="*/ 2069460 w 2178245"/>
              <a:gd name="connsiteY2" fmla="*/ 1033362 h 2194844"/>
              <a:gd name="connsiteX3" fmla="*/ 2066000 w 2178245"/>
              <a:gd name="connsiteY3" fmla="*/ 2064852 h 2194844"/>
              <a:gd name="connsiteX4" fmla="*/ 1034730 w 2178245"/>
              <a:gd name="connsiteY4" fmla="*/ 2066724 h 2194844"/>
              <a:gd name="connsiteX5" fmla="*/ 0 w 2178245"/>
              <a:gd name="connsiteY5" fmla="*/ 1033362 h 2194844"/>
              <a:gd name="connsiteX0" fmla="*/ 0 w 2171505"/>
              <a:gd name="connsiteY0" fmla="*/ 1034200 h 2195682"/>
              <a:gd name="connsiteX1" fmla="*/ 1034730 w 2171505"/>
              <a:gd name="connsiteY1" fmla="*/ 838 h 2195682"/>
              <a:gd name="connsiteX2" fmla="*/ 2053585 w 2171505"/>
              <a:gd name="connsiteY2" fmla="*/ 875450 h 2195682"/>
              <a:gd name="connsiteX3" fmla="*/ 2066000 w 2171505"/>
              <a:gd name="connsiteY3" fmla="*/ 2065690 h 2195682"/>
              <a:gd name="connsiteX4" fmla="*/ 1034730 w 2171505"/>
              <a:gd name="connsiteY4" fmla="*/ 2067562 h 2195682"/>
              <a:gd name="connsiteX5" fmla="*/ 0 w 2171505"/>
              <a:gd name="connsiteY5" fmla="*/ 1034200 h 2195682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420 w 2171925"/>
              <a:gd name="connsiteY0" fmla="*/ 1035418 h 2193745"/>
              <a:gd name="connsiteX1" fmla="*/ 1035150 w 2171925"/>
              <a:gd name="connsiteY1" fmla="*/ 2056 h 2193745"/>
              <a:gd name="connsiteX2" fmla="*/ 2054005 w 2171925"/>
              <a:gd name="connsiteY2" fmla="*/ 876668 h 2193745"/>
              <a:gd name="connsiteX3" fmla="*/ 2066420 w 2171925"/>
              <a:gd name="connsiteY3" fmla="*/ 2066908 h 2193745"/>
              <a:gd name="connsiteX4" fmla="*/ 924025 w 2171925"/>
              <a:gd name="connsiteY4" fmla="*/ 2062430 h 2193745"/>
              <a:gd name="connsiteX5" fmla="*/ 420 w 2171925"/>
              <a:gd name="connsiteY5" fmla="*/ 1035418 h 2193745"/>
              <a:gd name="connsiteX0" fmla="*/ 420 w 2171925"/>
              <a:gd name="connsiteY0" fmla="*/ 1035947 h 2194274"/>
              <a:gd name="connsiteX1" fmla="*/ 1035150 w 2171925"/>
              <a:gd name="connsiteY1" fmla="*/ 2585 h 2194274"/>
              <a:gd name="connsiteX2" fmla="*/ 2054005 w 2171925"/>
              <a:gd name="connsiteY2" fmla="*/ 877197 h 2194274"/>
              <a:gd name="connsiteX3" fmla="*/ 2066420 w 2171925"/>
              <a:gd name="connsiteY3" fmla="*/ 2067437 h 2194274"/>
              <a:gd name="connsiteX4" fmla="*/ 924025 w 2171925"/>
              <a:gd name="connsiteY4" fmla="*/ 2062959 h 2194274"/>
              <a:gd name="connsiteX5" fmla="*/ 420 w 2171925"/>
              <a:gd name="connsiteY5" fmla="*/ 1035947 h 2194274"/>
              <a:gd name="connsiteX0" fmla="*/ 420 w 2171925"/>
              <a:gd name="connsiteY0" fmla="*/ 1034200 h 2192527"/>
              <a:gd name="connsiteX1" fmla="*/ 1035150 w 2171925"/>
              <a:gd name="connsiteY1" fmla="*/ 838 h 2192527"/>
              <a:gd name="connsiteX2" fmla="*/ 2054005 w 2171925"/>
              <a:gd name="connsiteY2" fmla="*/ 875450 h 2192527"/>
              <a:gd name="connsiteX3" fmla="*/ 2066420 w 2171925"/>
              <a:gd name="connsiteY3" fmla="*/ 2065690 h 2192527"/>
              <a:gd name="connsiteX4" fmla="*/ 924025 w 2171925"/>
              <a:gd name="connsiteY4" fmla="*/ 2061212 h 2192527"/>
              <a:gd name="connsiteX5" fmla="*/ 420 w 2171925"/>
              <a:gd name="connsiteY5" fmla="*/ 1034200 h 2192527"/>
              <a:gd name="connsiteX0" fmla="*/ 938 w 2172443"/>
              <a:gd name="connsiteY0" fmla="*/ 1034200 h 2192527"/>
              <a:gd name="connsiteX1" fmla="*/ 1035668 w 2172443"/>
              <a:gd name="connsiteY1" fmla="*/ 838 h 2192527"/>
              <a:gd name="connsiteX2" fmla="*/ 2054523 w 2172443"/>
              <a:gd name="connsiteY2" fmla="*/ 875450 h 2192527"/>
              <a:gd name="connsiteX3" fmla="*/ 2066938 w 2172443"/>
              <a:gd name="connsiteY3" fmla="*/ 2065690 h 2192527"/>
              <a:gd name="connsiteX4" fmla="*/ 924543 w 2172443"/>
              <a:gd name="connsiteY4" fmla="*/ 2061212 h 2192527"/>
              <a:gd name="connsiteX5" fmla="*/ 938 w 2172443"/>
              <a:gd name="connsiteY5" fmla="*/ 1034200 h 2192527"/>
              <a:gd name="connsiteX0" fmla="*/ 938 w 2172443"/>
              <a:gd name="connsiteY0" fmla="*/ 1034200 h 2146252"/>
              <a:gd name="connsiteX1" fmla="*/ 1035668 w 2172443"/>
              <a:gd name="connsiteY1" fmla="*/ 838 h 2146252"/>
              <a:gd name="connsiteX2" fmla="*/ 2054523 w 2172443"/>
              <a:gd name="connsiteY2" fmla="*/ 875450 h 2146252"/>
              <a:gd name="connsiteX3" fmla="*/ 2066938 w 2172443"/>
              <a:gd name="connsiteY3" fmla="*/ 2065690 h 2146252"/>
              <a:gd name="connsiteX4" fmla="*/ 924543 w 2172443"/>
              <a:gd name="connsiteY4" fmla="*/ 2061212 h 2146252"/>
              <a:gd name="connsiteX5" fmla="*/ 938 w 2172443"/>
              <a:gd name="connsiteY5" fmla="*/ 1034200 h 2146252"/>
              <a:gd name="connsiteX0" fmla="*/ 938 w 2172443"/>
              <a:gd name="connsiteY0" fmla="*/ 1034200 h 2146252"/>
              <a:gd name="connsiteX1" fmla="*/ 1035668 w 2172443"/>
              <a:gd name="connsiteY1" fmla="*/ 838 h 2146252"/>
              <a:gd name="connsiteX2" fmla="*/ 2054523 w 2172443"/>
              <a:gd name="connsiteY2" fmla="*/ 875450 h 2146252"/>
              <a:gd name="connsiteX3" fmla="*/ 2066938 w 2172443"/>
              <a:gd name="connsiteY3" fmla="*/ 2065690 h 2146252"/>
              <a:gd name="connsiteX4" fmla="*/ 924543 w 2172443"/>
              <a:gd name="connsiteY4" fmla="*/ 2061212 h 2146252"/>
              <a:gd name="connsiteX5" fmla="*/ 938 w 2172443"/>
              <a:gd name="connsiteY5" fmla="*/ 1034200 h 2146252"/>
              <a:gd name="connsiteX0" fmla="*/ 185 w 2171690"/>
              <a:gd name="connsiteY0" fmla="*/ 1034200 h 2146252"/>
              <a:gd name="connsiteX1" fmla="*/ 1034915 w 2171690"/>
              <a:gd name="connsiteY1" fmla="*/ 838 h 2146252"/>
              <a:gd name="connsiteX2" fmla="*/ 2053770 w 2171690"/>
              <a:gd name="connsiteY2" fmla="*/ 875450 h 2146252"/>
              <a:gd name="connsiteX3" fmla="*/ 2066185 w 2171690"/>
              <a:gd name="connsiteY3" fmla="*/ 2065690 h 2146252"/>
              <a:gd name="connsiteX4" fmla="*/ 923790 w 2171690"/>
              <a:gd name="connsiteY4" fmla="*/ 2061212 h 2146252"/>
              <a:gd name="connsiteX5" fmla="*/ 185 w 2171690"/>
              <a:gd name="connsiteY5" fmla="*/ 1034200 h 2146252"/>
              <a:gd name="connsiteX0" fmla="*/ 185 w 2171690"/>
              <a:gd name="connsiteY0" fmla="*/ 1033666 h 2145718"/>
              <a:gd name="connsiteX1" fmla="*/ 1034915 w 2171690"/>
              <a:gd name="connsiteY1" fmla="*/ 304 h 2145718"/>
              <a:gd name="connsiteX2" fmla="*/ 2053770 w 2171690"/>
              <a:gd name="connsiteY2" fmla="*/ 874916 h 2145718"/>
              <a:gd name="connsiteX3" fmla="*/ 2066185 w 2171690"/>
              <a:gd name="connsiteY3" fmla="*/ 2065156 h 2145718"/>
              <a:gd name="connsiteX4" fmla="*/ 923790 w 2171690"/>
              <a:gd name="connsiteY4" fmla="*/ 2060678 h 2145718"/>
              <a:gd name="connsiteX5" fmla="*/ 185 w 2171690"/>
              <a:gd name="connsiteY5" fmla="*/ 1033666 h 2145718"/>
              <a:gd name="connsiteX0" fmla="*/ 185 w 2111015"/>
              <a:gd name="connsiteY0" fmla="*/ 1033666 h 2145718"/>
              <a:gd name="connsiteX1" fmla="*/ 1034915 w 2111015"/>
              <a:gd name="connsiteY1" fmla="*/ 304 h 2145718"/>
              <a:gd name="connsiteX2" fmla="*/ 2053770 w 2111015"/>
              <a:gd name="connsiteY2" fmla="*/ 874916 h 2145718"/>
              <a:gd name="connsiteX3" fmla="*/ 2066185 w 2111015"/>
              <a:gd name="connsiteY3" fmla="*/ 2065156 h 2145718"/>
              <a:gd name="connsiteX4" fmla="*/ 923790 w 2111015"/>
              <a:gd name="connsiteY4" fmla="*/ 2060678 h 2145718"/>
              <a:gd name="connsiteX5" fmla="*/ 185 w 2111015"/>
              <a:gd name="connsiteY5" fmla="*/ 1033666 h 2145718"/>
              <a:gd name="connsiteX0" fmla="*/ 185 w 2066492"/>
              <a:gd name="connsiteY0" fmla="*/ 1033666 h 2145718"/>
              <a:gd name="connsiteX1" fmla="*/ 1034915 w 2066492"/>
              <a:gd name="connsiteY1" fmla="*/ 304 h 2145718"/>
              <a:gd name="connsiteX2" fmla="*/ 2053770 w 2066492"/>
              <a:gd name="connsiteY2" fmla="*/ 874916 h 2145718"/>
              <a:gd name="connsiteX3" fmla="*/ 2066185 w 2066492"/>
              <a:gd name="connsiteY3" fmla="*/ 2065156 h 2145718"/>
              <a:gd name="connsiteX4" fmla="*/ 923790 w 2066492"/>
              <a:gd name="connsiteY4" fmla="*/ 2060678 h 2145718"/>
              <a:gd name="connsiteX5" fmla="*/ 185 w 2066492"/>
              <a:gd name="connsiteY5" fmla="*/ 1033666 h 2145718"/>
              <a:gd name="connsiteX0" fmla="*/ 185 w 2066492"/>
              <a:gd name="connsiteY0" fmla="*/ 1033666 h 2072284"/>
              <a:gd name="connsiteX1" fmla="*/ 1034915 w 2066492"/>
              <a:gd name="connsiteY1" fmla="*/ 304 h 2072284"/>
              <a:gd name="connsiteX2" fmla="*/ 2053770 w 2066492"/>
              <a:gd name="connsiteY2" fmla="*/ 874916 h 2072284"/>
              <a:gd name="connsiteX3" fmla="*/ 2066185 w 2066492"/>
              <a:gd name="connsiteY3" fmla="*/ 2065156 h 2072284"/>
              <a:gd name="connsiteX4" fmla="*/ 923790 w 2066492"/>
              <a:gd name="connsiteY4" fmla="*/ 2060678 h 2072284"/>
              <a:gd name="connsiteX5" fmla="*/ 185 w 2066492"/>
              <a:gd name="connsiteY5" fmla="*/ 1033666 h 2072284"/>
              <a:gd name="connsiteX0" fmla="*/ 185 w 2066492"/>
              <a:gd name="connsiteY0" fmla="*/ 1033666 h 2065156"/>
              <a:gd name="connsiteX1" fmla="*/ 1034915 w 2066492"/>
              <a:gd name="connsiteY1" fmla="*/ 304 h 2065156"/>
              <a:gd name="connsiteX2" fmla="*/ 2053770 w 2066492"/>
              <a:gd name="connsiteY2" fmla="*/ 874916 h 2065156"/>
              <a:gd name="connsiteX3" fmla="*/ 2066185 w 2066492"/>
              <a:gd name="connsiteY3" fmla="*/ 2065156 h 2065156"/>
              <a:gd name="connsiteX4" fmla="*/ 923790 w 2066492"/>
              <a:gd name="connsiteY4" fmla="*/ 2060678 h 2065156"/>
              <a:gd name="connsiteX5" fmla="*/ 185 w 2066492"/>
              <a:gd name="connsiteY5" fmla="*/ 1033666 h 2065156"/>
              <a:gd name="connsiteX0" fmla="*/ 185 w 2066492"/>
              <a:gd name="connsiteY0" fmla="*/ 1033666 h 2065156"/>
              <a:gd name="connsiteX1" fmla="*/ 1034915 w 2066492"/>
              <a:gd name="connsiteY1" fmla="*/ 304 h 2065156"/>
              <a:gd name="connsiteX2" fmla="*/ 2053770 w 2066492"/>
              <a:gd name="connsiteY2" fmla="*/ 874916 h 2065156"/>
              <a:gd name="connsiteX3" fmla="*/ 2066185 w 2066492"/>
              <a:gd name="connsiteY3" fmla="*/ 2065156 h 2065156"/>
              <a:gd name="connsiteX4" fmla="*/ 923790 w 2066492"/>
              <a:gd name="connsiteY4" fmla="*/ 2060678 h 2065156"/>
              <a:gd name="connsiteX5" fmla="*/ 185 w 2066492"/>
              <a:gd name="connsiteY5" fmla="*/ 1033666 h 2065156"/>
              <a:gd name="connsiteX0" fmla="*/ 200 w 2066507"/>
              <a:gd name="connsiteY0" fmla="*/ 1033666 h 2065156"/>
              <a:gd name="connsiteX1" fmla="*/ 1034930 w 2066507"/>
              <a:gd name="connsiteY1" fmla="*/ 304 h 2065156"/>
              <a:gd name="connsiteX2" fmla="*/ 2053785 w 2066507"/>
              <a:gd name="connsiteY2" fmla="*/ 874916 h 2065156"/>
              <a:gd name="connsiteX3" fmla="*/ 2066200 w 2066507"/>
              <a:gd name="connsiteY3" fmla="*/ 2065156 h 2065156"/>
              <a:gd name="connsiteX4" fmla="*/ 923805 w 2066507"/>
              <a:gd name="connsiteY4" fmla="*/ 2060678 h 2065156"/>
              <a:gd name="connsiteX5" fmla="*/ 200 w 2066507"/>
              <a:gd name="connsiteY5" fmla="*/ 1033666 h 2065156"/>
              <a:gd name="connsiteX0" fmla="*/ 200 w 2066507"/>
              <a:gd name="connsiteY0" fmla="*/ 1033666 h 2065156"/>
              <a:gd name="connsiteX1" fmla="*/ 1034930 w 2066507"/>
              <a:gd name="connsiteY1" fmla="*/ 304 h 2065156"/>
              <a:gd name="connsiteX2" fmla="*/ 2053785 w 2066507"/>
              <a:gd name="connsiteY2" fmla="*/ 874916 h 2065156"/>
              <a:gd name="connsiteX3" fmla="*/ 2066200 w 2066507"/>
              <a:gd name="connsiteY3" fmla="*/ 2065156 h 2065156"/>
              <a:gd name="connsiteX4" fmla="*/ 923805 w 2066507"/>
              <a:gd name="connsiteY4" fmla="*/ 2060678 h 2065156"/>
              <a:gd name="connsiteX5" fmla="*/ 200 w 2066507"/>
              <a:gd name="connsiteY5" fmla="*/ 1033666 h 2065156"/>
              <a:gd name="connsiteX0" fmla="*/ 0 w 2066307"/>
              <a:gd name="connsiteY0" fmla="*/ 1033666 h 2065156"/>
              <a:gd name="connsiteX1" fmla="*/ 1034730 w 2066307"/>
              <a:gd name="connsiteY1" fmla="*/ 304 h 2065156"/>
              <a:gd name="connsiteX2" fmla="*/ 2053585 w 2066307"/>
              <a:gd name="connsiteY2" fmla="*/ 874916 h 2065156"/>
              <a:gd name="connsiteX3" fmla="*/ 2066000 w 2066307"/>
              <a:gd name="connsiteY3" fmla="*/ 2065156 h 2065156"/>
              <a:gd name="connsiteX4" fmla="*/ 923605 w 2066307"/>
              <a:gd name="connsiteY4" fmla="*/ 2060678 h 2065156"/>
              <a:gd name="connsiteX5" fmla="*/ 0 w 2066307"/>
              <a:gd name="connsiteY5" fmla="*/ 1033666 h 206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307" h="2065156">
                <a:moveTo>
                  <a:pt x="0" y="1033666"/>
                </a:moveTo>
                <a:cubicBezTo>
                  <a:pt x="12171" y="388645"/>
                  <a:pt x="505141" y="14062"/>
                  <a:pt x="1034730" y="304"/>
                </a:cubicBezTo>
                <a:cubicBezTo>
                  <a:pt x="1564319" y="-13454"/>
                  <a:pt x="1999711" y="443462"/>
                  <a:pt x="2053585" y="874916"/>
                </a:cubicBezTo>
                <a:cubicBezTo>
                  <a:pt x="2066184" y="1055545"/>
                  <a:pt x="2067005" y="1867529"/>
                  <a:pt x="2066000" y="2065156"/>
                </a:cubicBezTo>
                <a:lnTo>
                  <a:pt x="923605" y="2060678"/>
                </a:lnTo>
                <a:cubicBezTo>
                  <a:pt x="531647" y="2025288"/>
                  <a:pt x="6879" y="1678687"/>
                  <a:pt x="0" y="1033666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3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8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518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71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29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308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8405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466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6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21920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 anchor="ctr"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69303" y="895547"/>
            <a:ext cx="3544478" cy="5962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17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20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8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4391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2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54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9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48288" y="4282256"/>
            <a:ext cx="1984248" cy="1984248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9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95794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18974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684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715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917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2356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1152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913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35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0279" y="173194"/>
            <a:ext cx="42104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04253" y="565423"/>
            <a:ext cx="2176272" cy="217627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53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8896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959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508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330616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1250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650408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4752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5482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42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29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976221" y="903840"/>
            <a:ext cx="1792224" cy="179222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4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865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202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722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006922" y="1011691"/>
            <a:ext cx="2111989" cy="4572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pct60">
            <a:fgClr>
              <a:srgbClr val="FFFFFF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656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107787" y="-604685"/>
            <a:ext cx="3853361" cy="834169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783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18160" y="-1235531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230812" y="3238364"/>
            <a:ext cx="31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14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0881" y="6278530"/>
            <a:ext cx="415231" cy="39320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978467" y="1748890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64106" y="1950673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405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192989" y="1624774"/>
            <a:ext cx="1728880" cy="37464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0381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444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949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199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57140" y="581799"/>
            <a:ext cx="2057400" cy="2057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0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6848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411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005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608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073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785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4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8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41409" y="1781055"/>
            <a:ext cx="1645920" cy="1645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41409" y="3461952"/>
            <a:ext cx="1645920" cy="1645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14500" y="1781055"/>
            <a:ext cx="1645920" cy="1645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14500" y="3461952"/>
            <a:ext cx="1645920" cy="16459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79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44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15556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2205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325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807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0615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8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9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5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m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77599" y="1862880"/>
            <a:ext cx="1517904" cy="151790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89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8217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3552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3477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8913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6001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526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18556" y="173194"/>
            <a:ext cx="4444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68248" y="2281370"/>
            <a:ext cx="2295260" cy="229526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4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6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634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9480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6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3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1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08544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008888" y="-267894"/>
            <a:ext cx="2671730" cy="267173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4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9362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1839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8853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9953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7836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38121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2682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412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22841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222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34998" y="2248211"/>
            <a:ext cx="1854014" cy="185401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57883" y="2248211"/>
            <a:ext cx="1854014" cy="185401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88264" y="2248211"/>
            <a:ext cx="1854014" cy="185401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618556" y="173194"/>
            <a:ext cx="4444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13" name="Chevron 1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42"/>
          <p:cNvSpPr>
            <a:spLocks noGrp="1"/>
          </p:cNvSpPr>
          <p:nvPr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37742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2828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347067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313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287831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5010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7886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311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51250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247592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2308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616154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57815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5672587" y="1624774"/>
            <a:ext cx="1695229" cy="3673508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6019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5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81963" y="2490621"/>
            <a:ext cx="5837808" cy="3149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019771" y="2590692"/>
            <a:ext cx="2216080" cy="29010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5883" y="2590692"/>
            <a:ext cx="2216080" cy="29010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28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006922" y="1011691"/>
            <a:ext cx="2111989" cy="4572000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pct60">
            <a:fgClr>
              <a:srgbClr val="FFFFFF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5518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01901E-6 -2.77778E-6 L 4.01901E-6 0.07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3107787" y="-604685"/>
            <a:ext cx="3853361" cy="8341693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4143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818160" y="-1235531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TextBox 11"/>
          <p:cNvSpPr txBox="1"/>
          <p:nvPr userDrawn="1"/>
        </p:nvSpPr>
        <p:spPr>
          <a:xfrm rot="16200000">
            <a:off x="-1230812" y="3238364"/>
            <a:ext cx="3138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</a:rPr>
              <a:t>Animus</a:t>
            </a:r>
            <a:r>
              <a:rPr lang="en-US" sz="1400" dirty="0">
                <a:solidFill>
                  <a:schemeClr val="bg1"/>
                </a:solidFill>
              </a:rPr>
              <a:t> presentation template | #</a:t>
            </a:r>
            <a:fld id="{5E8513FC-DD75-4BD4-8942-AA828F11FE0D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30881" y="6278530"/>
            <a:ext cx="415231" cy="393204"/>
            <a:chOff x="11342687" y="4548762"/>
            <a:chExt cx="1701801" cy="1611312"/>
          </a:xfrm>
          <a:solidFill>
            <a:schemeClr val="bg1"/>
          </a:solidFill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1342687" y="4548762"/>
              <a:ext cx="992188" cy="1447800"/>
            </a:xfrm>
            <a:custGeom>
              <a:avLst/>
              <a:gdLst>
                <a:gd name="T0" fmla="*/ 555 w 625"/>
                <a:gd name="T1" fmla="*/ 0 h 912"/>
                <a:gd name="T2" fmla="*/ 0 w 625"/>
                <a:gd name="T3" fmla="*/ 912 h 912"/>
                <a:gd name="T4" fmla="*/ 143 w 625"/>
                <a:gd name="T5" fmla="*/ 912 h 912"/>
                <a:gd name="T6" fmla="*/ 625 w 625"/>
                <a:gd name="T7" fmla="*/ 113 h 912"/>
                <a:gd name="T8" fmla="*/ 555 w 625"/>
                <a:gd name="T9" fmla="*/ 0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5" h="912">
                  <a:moveTo>
                    <a:pt x="555" y="0"/>
                  </a:moveTo>
                  <a:lnTo>
                    <a:pt x="0" y="912"/>
                  </a:lnTo>
                  <a:lnTo>
                    <a:pt x="143" y="912"/>
                  </a:lnTo>
                  <a:lnTo>
                    <a:pt x="625" y="113"/>
                  </a:lnTo>
                  <a:lnTo>
                    <a:pt x="5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11968162" y="5058349"/>
              <a:ext cx="682625" cy="938212"/>
            </a:xfrm>
            <a:custGeom>
              <a:avLst/>
              <a:gdLst>
                <a:gd name="T0" fmla="*/ 360 w 430"/>
                <a:gd name="T1" fmla="*/ 0 h 591"/>
                <a:gd name="T2" fmla="*/ 0 w 430"/>
                <a:gd name="T3" fmla="*/ 591 h 591"/>
                <a:gd name="T4" fmla="*/ 144 w 430"/>
                <a:gd name="T5" fmla="*/ 591 h 591"/>
                <a:gd name="T6" fmla="*/ 430 w 430"/>
                <a:gd name="T7" fmla="*/ 116 h 591"/>
                <a:gd name="T8" fmla="*/ 360 w 430"/>
                <a:gd name="T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591">
                  <a:moveTo>
                    <a:pt x="360" y="0"/>
                  </a:moveTo>
                  <a:lnTo>
                    <a:pt x="0" y="591"/>
                  </a:lnTo>
                  <a:lnTo>
                    <a:pt x="144" y="591"/>
                  </a:lnTo>
                  <a:lnTo>
                    <a:pt x="430" y="116"/>
                  </a:lnTo>
                  <a:lnTo>
                    <a:pt x="3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580937" y="5574287"/>
              <a:ext cx="388938" cy="449262"/>
            </a:xfrm>
            <a:custGeom>
              <a:avLst/>
              <a:gdLst>
                <a:gd name="T0" fmla="*/ 173 w 245"/>
                <a:gd name="T1" fmla="*/ 0 h 283"/>
                <a:gd name="T2" fmla="*/ 0 w 245"/>
                <a:gd name="T3" fmla="*/ 283 h 283"/>
                <a:gd name="T4" fmla="*/ 145 w 245"/>
                <a:gd name="T5" fmla="*/ 283 h 283"/>
                <a:gd name="T6" fmla="*/ 245 w 245"/>
                <a:gd name="T7" fmla="*/ 117 h 283"/>
                <a:gd name="T8" fmla="*/ 173 w 245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83">
                  <a:moveTo>
                    <a:pt x="173" y="0"/>
                  </a:moveTo>
                  <a:lnTo>
                    <a:pt x="0" y="283"/>
                  </a:lnTo>
                  <a:lnTo>
                    <a:pt x="145" y="283"/>
                  </a:lnTo>
                  <a:lnTo>
                    <a:pt x="245" y="117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1566525" y="4939287"/>
              <a:ext cx="839788" cy="1193800"/>
            </a:xfrm>
            <a:custGeom>
              <a:avLst/>
              <a:gdLst>
                <a:gd name="T0" fmla="*/ 458 w 529"/>
                <a:gd name="T1" fmla="*/ 0 h 752"/>
                <a:gd name="T2" fmla="*/ 0 w 529"/>
                <a:gd name="T3" fmla="*/ 752 h 752"/>
                <a:gd name="T4" fmla="*/ 143 w 529"/>
                <a:gd name="T5" fmla="*/ 752 h 752"/>
                <a:gd name="T6" fmla="*/ 529 w 529"/>
                <a:gd name="T7" fmla="*/ 114 h 752"/>
                <a:gd name="T8" fmla="*/ 458 w 529"/>
                <a:gd name="T9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752">
                  <a:moveTo>
                    <a:pt x="458" y="0"/>
                  </a:moveTo>
                  <a:lnTo>
                    <a:pt x="0" y="752"/>
                  </a:lnTo>
                  <a:lnTo>
                    <a:pt x="143" y="752"/>
                  </a:lnTo>
                  <a:lnTo>
                    <a:pt x="529" y="114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2196762" y="5461574"/>
              <a:ext cx="531813" cy="684212"/>
            </a:xfrm>
            <a:custGeom>
              <a:avLst/>
              <a:gdLst>
                <a:gd name="T0" fmla="*/ 263 w 335"/>
                <a:gd name="T1" fmla="*/ 0 h 431"/>
                <a:gd name="T2" fmla="*/ 0 w 335"/>
                <a:gd name="T3" fmla="*/ 431 h 431"/>
                <a:gd name="T4" fmla="*/ 145 w 335"/>
                <a:gd name="T5" fmla="*/ 431 h 431"/>
                <a:gd name="T6" fmla="*/ 335 w 335"/>
                <a:gd name="T7" fmla="*/ 115 h 431"/>
                <a:gd name="T8" fmla="*/ 263 w 335"/>
                <a:gd name="T9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31">
                  <a:moveTo>
                    <a:pt x="263" y="0"/>
                  </a:moveTo>
                  <a:lnTo>
                    <a:pt x="0" y="431"/>
                  </a:lnTo>
                  <a:lnTo>
                    <a:pt x="145" y="431"/>
                  </a:lnTo>
                  <a:lnTo>
                    <a:pt x="335" y="115"/>
                  </a:lnTo>
                  <a:lnTo>
                    <a:pt x="2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2811125" y="5967987"/>
              <a:ext cx="233363" cy="192087"/>
            </a:xfrm>
            <a:custGeom>
              <a:avLst/>
              <a:gdLst>
                <a:gd name="T0" fmla="*/ 74 w 147"/>
                <a:gd name="T1" fmla="*/ 0 h 121"/>
                <a:gd name="T2" fmla="*/ 0 w 147"/>
                <a:gd name="T3" fmla="*/ 121 h 121"/>
                <a:gd name="T4" fmla="*/ 144 w 147"/>
                <a:gd name="T5" fmla="*/ 121 h 121"/>
                <a:gd name="T6" fmla="*/ 147 w 147"/>
                <a:gd name="T7" fmla="*/ 118 h 121"/>
                <a:gd name="T8" fmla="*/ 74 w 14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21">
                  <a:moveTo>
                    <a:pt x="74" y="0"/>
                  </a:moveTo>
                  <a:lnTo>
                    <a:pt x="0" y="121"/>
                  </a:lnTo>
                  <a:lnTo>
                    <a:pt x="144" y="121"/>
                  </a:lnTo>
                  <a:lnTo>
                    <a:pt x="147" y="1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5978467" y="1748890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964106" y="1950673"/>
            <a:ext cx="3184596" cy="6893962"/>
          </a:xfrm>
          <a:custGeom>
            <a:avLst/>
            <a:gdLst>
              <a:gd name="connsiteX0" fmla="*/ 602502 w 4224528"/>
              <a:gd name="connsiteY0" fmla="*/ 0 h 9144000"/>
              <a:gd name="connsiteX1" fmla="*/ 3622026 w 4224528"/>
              <a:gd name="connsiteY1" fmla="*/ 0 h 9144000"/>
              <a:gd name="connsiteX2" fmla="*/ 4224528 w 4224528"/>
              <a:gd name="connsiteY2" fmla="*/ 602502 h 9144000"/>
              <a:gd name="connsiteX3" fmla="*/ 4224528 w 4224528"/>
              <a:gd name="connsiteY3" fmla="*/ 8541498 h 9144000"/>
              <a:gd name="connsiteX4" fmla="*/ 3622026 w 4224528"/>
              <a:gd name="connsiteY4" fmla="*/ 9144000 h 9144000"/>
              <a:gd name="connsiteX5" fmla="*/ 602502 w 4224528"/>
              <a:gd name="connsiteY5" fmla="*/ 9144000 h 9144000"/>
              <a:gd name="connsiteX6" fmla="*/ 0 w 4224528"/>
              <a:gd name="connsiteY6" fmla="*/ 8541498 h 9144000"/>
              <a:gd name="connsiteX7" fmla="*/ 0 w 4224528"/>
              <a:gd name="connsiteY7" fmla="*/ 602502 h 9144000"/>
              <a:gd name="connsiteX8" fmla="*/ 602502 w 4224528"/>
              <a:gd name="connsiteY8" fmla="*/ 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4528" h="9144000">
                <a:moveTo>
                  <a:pt x="602502" y="0"/>
                </a:moveTo>
                <a:lnTo>
                  <a:pt x="3622026" y="0"/>
                </a:lnTo>
                <a:cubicBezTo>
                  <a:pt x="3954779" y="0"/>
                  <a:pt x="4224528" y="269749"/>
                  <a:pt x="4224528" y="602502"/>
                </a:cubicBezTo>
                <a:lnTo>
                  <a:pt x="4224528" y="8541498"/>
                </a:lnTo>
                <a:cubicBezTo>
                  <a:pt x="4224528" y="8874251"/>
                  <a:pt x="3954779" y="9144000"/>
                  <a:pt x="3622026" y="9144000"/>
                </a:cubicBezTo>
                <a:lnTo>
                  <a:pt x="602502" y="9144000"/>
                </a:lnTo>
                <a:cubicBezTo>
                  <a:pt x="269749" y="9144000"/>
                  <a:pt x="0" y="8874251"/>
                  <a:pt x="0" y="8541498"/>
                </a:cubicBezTo>
                <a:lnTo>
                  <a:pt x="0" y="602502"/>
                </a:lnTo>
                <a:cubicBezTo>
                  <a:pt x="0" y="269749"/>
                  <a:pt x="269749" y="0"/>
                  <a:pt x="602502" y="0"/>
                </a:cubicBezTo>
                <a:close/>
              </a:path>
            </a:pathLst>
          </a:cu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  <a:scene3d>
            <a:camera prst="isometricTop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357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</p:bld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192989" y="1624774"/>
            <a:ext cx="1728880" cy="3746428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928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129128" y="1338738"/>
            <a:ext cx="1933745" cy="4183947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6456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577872" y="1536516"/>
            <a:ext cx="4326916" cy="9361933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755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9"/>
          <p:cNvSpPr>
            <a:spLocks noGrp="1"/>
          </p:cNvSpPr>
          <p:nvPr>
            <p:ph type="pic" sz="quarter" idx="12" hasCustomPrompt="1"/>
          </p:nvPr>
        </p:nvSpPr>
        <p:spPr>
          <a:xfrm>
            <a:off x="827556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1138993" y="2905237"/>
            <a:ext cx="2769446" cy="6026722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567925" y="2612378"/>
            <a:ext cx="3056150" cy="66124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63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0" grpId="0" animBg="1"/>
      <p:bldP spid="11" grpId="0" animBg="1"/>
    </p:bld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9"/>
          <p:cNvSpPr>
            <a:spLocks noGrp="1"/>
          </p:cNvSpPr>
          <p:nvPr>
            <p:ph type="pic" sz="quarter" idx="11" hasCustomPrompt="1"/>
          </p:nvPr>
        </p:nvSpPr>
        <p:spPr>
          <a:xfrm>
            <a:off x="5192148" y="1450975"/>
            <a:ext cx="1807703" cy="393382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4" name="Picture Placeholder 53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280606" y="2419668"/>
            <a:ext cx="1145391" cy="2032635"/>
          </a:xfrm>
          <a:custGeom>
            <a:avLst/>
            <a:gdLst>
              <a:gd name="connsiteX0" fmla="*/ 0 w 2291080"/>
              <a:gd name="connsiteY0" fmla="*/ 0 h 4065270"/>
              <a:gd name="connsiteX1" fmla="*/ 2291080 w 2291080"/>
              <a:gd name="connsiteY1" fmla="*/ 0 h 4065270"/>
              <a:gd name="connsiteX2" fmla="*/ 2291080 w 2291080"/>
              <a:gd name="connsiteY2" fmla="*/ 4065270 h 4065270"/>
              <a:gd name="connsiteX3" fmla="*/ 0 w 2291080"/>
              <a:gd name="connsiteY3" fmla="*/ 4065270 h 406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080" h="4065270">
                <a:moveTo>
                  <a:pt x="0" y="0"/>
                </a:moveTo>
                <a:lnTo>
                  <a:pt x="2291080" y="0"/>
                </a:lnTo>
                <a:lnTo>
                  <a:pt x="2291080" y="4065270"/>
                </a:lnTo>
                <a:lnTo>
                  <a:pt x="0" y="406527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  <p:sp>
        <p:nvSpPr>
          <p:cNvPr id="56" name="Picture Placeholder 55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7703345" y="2237185"/>
            <a:ext cx="1339199" cy="2387124"/>
          </a:xfrm>
          <a:custGeom>
            <a:avLst/>
            <a:gdLst>
              <a:gd name="connsiteX0" fmla="*/ 0 w 2678747"/>
              <a:gd name="connsiteY0" fmla="*/ 0 h 4774247"/>
              <a:gd name="connsiteX1" fmla="*/ 2678747 w 2678747"/>
              <a:gd name="connsiteY1" fmla="*/ 0 h 4774247"/>
              <a:gd name="connsiteX2" fmla="*/ 2678747 w 2678747"/>
              <a:gd name="connsiteY2" fmla="*/ 4774247 h 4774247"/>
              <a:gd name="connsiteX3" fmla="*/ 0 w 2678747"/>
              <a:gd name="connsiteY3" fmla="*/ 4774247 h 477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8747" h="4774247">
                <a:moveTo>
                  <a:pt x="0" y="0"/>
                </a:moveTo>
                <a:lnTo>
                  <a:pt x="2678747" y="0"/>
                </a:lnTo>
                <a:lnTo>
                  <a:pt x="2678747" y="4774247"/>
                </a:lnTo>
                <a:lnTo>
                  <a:pt x="0" y="4774247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930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4" grpId="0" animBg="1"/>
          <p:bldP spid="56" grpId="0" animBg="1"/>
        </p:bldLst>
      </p:timing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4361883" y="2213968"/>
            <a:ext cx="348323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367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1619039" y="1885269"/>
            <a:ext cx="3878368" cy="218263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354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97673" y="2605158"/>
            <a:ext cx="5658525" cy="33099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35013" y="3299056"/>
            <a:ext cx="2551595" cy="261605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896793" y="3903008"/>
            <a:ext cx="1212449" cy="20121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10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4577536" y="4183563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130908" y="27914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315720" y="1400109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380268" y="4834086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-1010007" y="3422821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699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17" grpId="0" animBg="1"/>
    </p:bld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7228910" y="247521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2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7228910" y="211350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3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7228910" y="1751802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7228910" y="1390097"/>
            <a:ext cx="2820557" cy="3255264"/>
          </a:xfrm>
          <a:prstGeom prst="rect">
            <a:avLst/>
          </a:prstGeom>
          <a:pattFill prst="lgGrid">
            <a:fgClr>
              <a:schemeClr val="bg1"/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  <a:effectLst>
            <a:outerShdw blurRad="546100" dist="495300" dir="8100000" sx="94000" sy="94000" algn="ctr" rotWithShape="0">
              <a:srgbClr val="000000">
                <a:alpha val="40000"/>
              </a:srgbClr>
            </a:outerShdw>
          </a:effectLst>
          <a:scene3d>
            <a:camera prst="isometricTopUp"/>
            <a:lightRig rig="threePt" dir="t"/>
          </a:scene3d>
          <a:sp3d extrusionH="76200"/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7774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711E-6 1.85185E-6 L 3.40711E-6 0.08669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40711E-6 3.88889E-6 L 3.40711E-6 0.08669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40711E-6 1.66667E-6 L 3.40711E-6 0.08669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40711E-6 -5.55556E-7 L 3.40711E-6 0.08669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1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048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6096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9144000" y="0"/>
            <a:ext cx="3048000" cy="2971800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699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86656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4436365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8006170" y="1401827"/>
            <a:ext cx="3319272" cy="28490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C1C9D5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31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38"/>
          </p:nvPr>
        </p:nvSpPr>
        <p:spPr>
          <a:xfrm>
            <a:off x="47898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3783356" y="33384"/>
            <a:ext cx="3684105" cy="335275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783356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47898" y="3429000"/>
            <a:ext cx="3684105" cy="338418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22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25861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0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20A1C01-5A8D-4D28-BD2A-5F7CD77A5EE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06293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FA33A9A-7C63-48CF-80D3-E8B89809C8F6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125861" y="0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2BA50BE-6CD6-438C-ABA3-F0CA17693FC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0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1D48CD9-A0E5-4ECB-A530-D4DAC86466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62931" y="3458865"/>
            <a:ext cx="3003208" cy="3399135"/>
          </a:xfrm>
          <a:custGeom>
            <a:avLst/>
            <a:gdLst>
              <a:gd name="connsiteX0" fmla="*/ 0 w 6007198"/>
              <a:gd name="connsiteY0" fmla="*/ 0 h 6798269"/>
              <a:gd name="connsiteX1" fmla="*/ 6007198 w 6007198"/>
              <a:gd name="connsiteY1" fmla="*/ 0 h 6798269"/>
              <a:gd name="connsiteX2" fmla="*/ 6007198 w 6007198"/>
              <a:gd name="connsiteY2" fmla="*/ 6798269 h 6798269"/>
              <a:gd name="connsiteX3" fmla="*/ 0 w 6007198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198" h="6798269">
                <a:moveTo>
                  <a:pt x="0" y="0"/>
                </a:moveTo>
                <a:lnTo>
                  <a:pt x="6007198" y="0"/>
                </a:lnTo>
                <a:lnTo>
                  <a:pt x="6007198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3736B91-70C5-47D4-915B-F2450F410B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188792" y="0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F9A97A3-008B-4DBE-8BA2-2FBF3BDFE4E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88792" y="3458865"/>
            <a:ext cx="3003209" cy="3399135"/>
          </a:xfrm>
          <a:custGeom>
            <a:avLst/>
            <a:gdLst>
              <a:gd name="connsiteX0" fmla="*/ 0 w 6007200"/>
              <a:gd name="connsiteY0" fmla="*/ 0 h 6798269"/>
              <a:gd name="connsiteX1" fmla="*/ 6007200 w 6007200"/>
              <a:gd name="connsiteY1" fmla="*/ 0 h 6798269"/>
              <a:gd name="connsiteX2" fmla="*/ 6007200 w 6007200"/>
              <a:gd name="connsiteY2" fmla="*/ 6798269 h 6798269"/>
              <a:gd name="connsiteX3" fmla="*/ 0 w 6007200"/>
              <a:gd name="connsiteY3" fmla="*/ 6798269 h 67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7200" h="6798269">
                <a:moveTo>
                  <a:pt x="0" y="0"/>
                </a:moveTo>
                <a:lnTo>
                  <a:pt x="6007200" y="0"/>
                </a:lnTo>
                <a:lnTo>
                  <a:pt x="6007200" y="6798269"/>
                </a:lnTo>
                <a:lnTo>
                  <a:pt x="0" y="6798269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3" grpId="0" animBg="1"/>
      <p:bldP spid="36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47F1D62-536A-4F79-8D37-91A6FFCF877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2441258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9E499711-1E7E-4D76-9F28-10113A27F8B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82515" y="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85C28D07-CED7-44E6-9820-1F617E6405B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7323771" y="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B81C2D65-5E82-4B96-BA73-1459034AA4EF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9765028" y="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5C9B4A2-BD4C-4613-B1C8-426246442952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0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C1E587B0-5081-4811-BF09-53C52CD7970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41258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48F19B3-C3B8-409D-9B9E-FE0E7C5B97CE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882515" y="2291715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2EF10A99-360C-41AA-821D-107E56A62D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65028" y="2291715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F966354A-A564-431F-B7DD-4801994D22F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0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70153A5C-E9DB-46BD-AF67-D5028191A02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882515" y="4583430"/>
            <a:ext cx="2426971" cy="2274570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6" name="Picture Placeholder 95">
            <a:extLst>
              <a:ext uri="{FF2B5EF4-FFF2-40B4-BE49-F238E27FC236}">
                <a16:creationId xmlns:a16="http://schemas.microsoft.com/office/drawing/2014/main" id="{F6E16CAF-F7B5-4D3C-A150-056C8546C97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323771" y="4583430"/>
            <a:ext cx="2426971" cy="2274570"/>
          </a:xfrm>
          <a:custGeom>
            <a:avLst/>
            <a:gdLst>
              <a:gd name="connsiteX0" fmla="*/ 0 w 4854574"/>
              <a:gd name="connsiteY0" fmla="*/ 0 h 4549140"/>
              <a:gd name="connsiteX1" fmla="*/ 4854574 w 4854574"/>
              <a:gd name="connsiteY1" fmla="*/ 0 h 4549140"/>
              <a:gd name="connsiteX2" fmla="*/ 4854574 w 4854574"/>
              <a:gd name="connsiteY2" fmla="*/ 4549140 h 4549140"/>
              <a:gd name="connsiteX3" fmla="*/ 0 w 4854574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4" h="4549140">
                <a:moveTo>
                  <a:pt x="0" y="0"/>
                </a:moveTo>
                <a:lnTo>
                  <a:pt x="4854574" y="0"/>
                </a:lnTo>
                <a:lnTo>
                  <a:pt x="4854574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DEA29BFE-0750-4CED-858B-21CC3D43CF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65028" y="4583430"/>
            <a:ext cx="2426972" cy="2274570"/>
          </a:xfrm>
          <a:custGeom>
            <a:avLst/>
            <a:gdLst>
              <a:gd name="connsiteX0" fmla="*/ 0 w 4854576"/>
              <a:gd name="connsiteY0" fmla="*/ 0 h 4549140"/>
              <a:gd name="connsiteX1" fmla="*/ 4854576 w 4854576"/>
              <a:gd name="connsiteY1" fmla="*/ 0 h 4549140"/>
              <a:gd name="connsiteX2" fmla="*/ 4854576 w 4854576"/>
              <a:gd name="connsiteY2" fmla="*/ 4549140 h 4549140"/>
              <a:gd name="connsiteX3" fmla="*/ 0 w 4854576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6" h="4549140">
                <a:moveTo>
                  <a:pt x="0" y="0"/>
                </a:moveTo>
                <a:lnTo>
                  <a:pt x="4854576" y="0"/>
                </a:lnTo>
                <a:lnTo>
                  <a:pt x="4854576" y="4549140"/>
                </a:lnTo>
                <a:lnTo>
                  <a:pt x="0" y="454914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5" grpId="0" animBg="1"/>
      <p:bldP spid="96" grpId="0" animBg="1"/>
      <p:bldP spid="97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2939B95A-6CBF-409F-84B3-42C0839203D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AB40BECF-EB5B-43F0-9FB0-D40B193417E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033984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53AB5C98-F720-42C1-B036-26353EA021E3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01951" y="-1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19" name="Picture Placeholder 118">
            <a:extLst>
              <a:ext uri="{FF2B5EF4-FFF2-40B4-BE49-F238E27FC236}">
                <a16:creationId xmlns:a16="http://schemas.microsoft.com/office/drawing/2014/main" id="{A7B7ADEA-629D-47FB-960D-A1F8AC8D6DA6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135934" y="-1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0" name="Picture Placeholder 119">
            <a:extLst>
              <a:ext uri="{FF2B5EF4-FFF2-40B4-BE49-F238E27FC236}">
                <a16:creationId xmlns:a16="http://schemas.microsoft.com/office/drawing/2014/main" id="{4F9312AB-9B7D-4B09-959E-75FF662CDFF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69919" y="-1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2" name="Picture Placeholder 121">
            <a:extLst>
              <a:ext uri="{FF2B5EF4-FFF2-40B4-BE49-F238E27FC236}">
                <a16:creationId xmlns:a16="http://schemas.microsoft.com/office/drawing/2014/main" id="{C21CF143-7CE8-4EDB-8F5B-1EAA4F3EB3D9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033984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676C95BA-1B92-4AF1-A0AD-7D39D180284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067968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4" name="Picture Placeholder 123">
            <a:extLst>
              <a:ext uri="{FF2B5EF4-FFF2-40B4-BE49-F238E27FC236}">
                <a16:creationId xmlns:a16="http://schemas.microsoft.com/office/drawing/2014/main" id="{09B06827-9EF7-4EC9-88E0-7E5D477192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101951" y="1717713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6" name="Picture Placeholder 125">
            <a:extLst>
              <a:ext uri="{FF2B5EF4-FFF2-40B4-BE49-F238E27FC236}">
                <a16:creationId xmlns:a16="http://schemas.microsoft.com/office/drawing/2014/main" id="{24D86F31-D54B-49AB-BB38-E9ACE3B8695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0169919" y="1717713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7" name="Picture Placeholder 126">
            <a:extLst>
              <a:ext uri="{FF2B5EF4-FFF2-40B4-BE49-F238E27FC236}">
                <a16:creationId xmlns:a16="http://schemas.microsoft.com/office/drawing/2014/main" id="{49C7DD07-2040-4ADB-A7E0-F22A0345858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0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0A16FB21-FEDC-4115-B682-77804B1F1599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033984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0" name="Picture Placeholder 129">
            <a:extLst>
              <a:ext uri="{FF2B5EF4-FFF2-40B4-BE49-F238E27FC236}">
                <a16:creationId xmlns:a16="http://schemas.microsoft.com/office/drawing/2014/main" id="{09FBAFEB-6675-4992-9F59-3CDEEB06C1E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101951" y="3435426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73DE433A-65DB-4D80-BEBA-C0E98C0B13C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8135934" y="3435426"/>
            <a:ext cx="2022081" cy="1704862"/>
          </a:xfrm>
          <a:custGeom>
            <a:avLst/>
            <a:gdLst>
              <a:gd name="connsiteX0" fmla="*/ 0 w 4044688"/>
              <a:gd name="connsiteY0" fmla="*/ 0 h 3409723"/>
              <a:gd name="connsiteX1" fmla="*/ 4044688 w 4044688"/>
              <a:gd name="connsiteY1" fmla="*/ 0 h 3409723"/>
              <a:gd name="connsiteX2" fmla="*/ 4044688 w 4044688"/>
              <a:gd name="connsiteY2" fmla="*/ 3409723 h 3409723"/>
              <a:gd name="connsiteX3" fmla="*/ 0 w 4044688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8" h="3409723">
                <a:moveTo>
                  <a:pt x="0" y="0"/>
                </a:moveTo>
                <a:lnTo>
                  <a:pt x="4044688" y="0"/>
                </a:lnTo>
                <a:lnTo>
                  <a:pt x="4044688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1C48A930-F2CC-46AD-B2D2-40758BAF99DC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0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FF796C8D-5331-4731-A404-B7B2D5A9E529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4067968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7F0BA582-E839-40B1-9A4B-DFE0D1A9D75F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6101951" y="5153139"/>
            <a:ext cx="2022081" cy="1704862"/>
          </a:xfrm>
          <a:custGeom>
            <a:avLst/>
            <a:gdLst>
              <a:gd name="connsiteX0" fmla="*/ 0 w 4044689"/>
              <a:gd name="connsiteY0" fmla="*/ 0 h 3409723"/>
              <a:gd name="connsiteX1" fmla="*/ 4044689 w 4044689"/>
              <a:gd name="connsiteY1" fmla="*/ 0 h 3409723"/>
              <a:gd name="connsiteX2" fmla="*/ 4044689 w 4044689"/>
              <a:gd name="connsiteY2" fmla="*/ 3409723 h 3409723"/>
              <a:gd name="connsiteX3" fmla="*/ 0 w 4044689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89" h="3409723">
                <a:moveTo>
                  <a:pt x="0" y="0"/>
                </a:moveTo>
                <a:lnTo>
                  <a:pt x="4044689" y="0"/>
                </a:lnTo>
                <a:lnTo>
                  <a:pt x="4044689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9376C177-5763-401A-9E03-56709766AA9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10169919" y="5153139"/>
            <a:ext cx="2022082" cy="1704862"/>
          </a:xfrm>
          <a:custGeom>
            <a:avLst/>
            <a:gdLst>
              <a:gd name="connsiteX0" fmla="*/ 0 w 4044690"/>
              <a:gd name="connsiteY0" fmla="*/ 0 h 3409723"/>
              <a:gd name="connsiteX1" fmla="*/ 4044690 w 4044690"/>
              <a:gd name="connsiteY1" fmla="*/ 0 h 3409723"/>
              <a:gd name="connsiteX2" fmla="*/ 4044690 w 4044690"/>
              <a:gd name="connsiteY2" fmla="*/ 3409723 h 3409723"/>
              <a:gd name="connsiteX3" fmla="*/ 0 w 4044690"/>
              <a:gd name="connsiteY3" fmla="*/ 3409723 h 340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690" h="3409723">
                <a:moveTo>
                  <a:pt x="0" y="0"/>
                </a:moveTo>
                <a:lnTo>
                  <a:pt x="4044690" y="0"/>
                </a:lnTo>
                <a:lnTo>
                  <a:pt x="4044690" y="3409723"/>
                </a:lnTo>
                <a:lnTo>
                  <a:pt x="0" y="340972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8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8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30" grpId="0" animBg="1"/>
      <p:bldP spid="131" grpId="0" animBg="1"/>
      <p:bldP spid="133" grpId="0" animBg="1"/>
      <p:bldP spid="135" grpId="0" animBg="1"/>
      <p:bldP spid="136" grpId="0" animBg="1"/>
      <p:bldP spid="139" grpId="0" animBg="1"/>
    </p:bldLst>
  </p:timing>
  <p:extLst>
    <p:ext uri="{DCECCB84-F9BA-43D5-87BE-67443E8EF086}">
      <p15:sldGuideLst xmlns:p15="http://schemas.microsoft.com/office/powerpoint/2012/main">
        <p15:guide id="4" orient="horz" pos="4320">
          <p15:clr>
            <a:srgbClr val="FBAE40"/>
          </p15:clr>
        </p15:guide>
        <p15:guide id="5" pos="7681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114962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315733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165035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172738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9180441" y="209384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1969" y="3881682"/>
            <a:ext cx="7348062" cy="29854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4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Morph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058679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7593872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460094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-1608026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484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7593871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4600948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-1608025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19585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4600947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-1608024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384898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700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-1627385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365537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21920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181004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4815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Morph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43" hasCustomPrompt="1"/>
          </p:nvPr>
        </p:nvSpPr>
        <p:spPr>
          <a:xfrm>
            <a:off x="1251252" y="1635523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12192000" y="1635524"/>
            <a:ext cx="2954199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15146200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181003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21054599" y="1635524"/>
            <a:ext cx="2954200" cy="3586734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7122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40"/>
          </p:nvPr>
        </p:nvSpPr>
        <p:spPr>
          <a:xfrm>
            <a:off x="1801959" y="1007164"/>
            <a:ext cx="3924233" cy="476415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43"/>
          </p:nvPr>
        </p:nvSpPr>
        <p:spPr>
          <a:xfrm>
            <a:off x="7896894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39"/>
          </p:nvPr>
        </p:nvSpPr>
        <p:spPr>
          <a:xfrm>
            <a:off x="5845460" y="347869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41"/>
          </p:nvPr>
        </p:nvSpPr>
        <p:spPr>
          <a:xfrm>
            <a:off x="5845460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42"/>
          </p:nvPr>
        </p:nvSpPr>
        <p:spPr>
          <a:xfrm>
            <a:off x="7853164" y="1007164"/>
            <a:ext cx="1888435" cy="2292626"/>
          </a:xfrm>
          <a:prstGeom prst="rect">
            <a:avLst/>
          </a:pr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0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49528" y="1711570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5128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3DD1C2-C46F-4111-8691-AF13BE6E39C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0969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11D6E6F-1A6B-45CF-B9D7-D9761B246E4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63411" y="1991544"/>
            <a:ext cx="2860058" cy="3563816"/>
          </a:xfrm>
          <a:custGeom>
            <a:avLst/>
            <a:gdLst>
              <a:gd name="connsiteX0" fmla="*/ 0 w 5720861"/>
              <a:gd name="connsiteY0" fmla="*/ 0 h 7127631"/>
              <a:gd name="connsiteX1" fmla="*/ 5720861 w 5720861"/>
              <a:gd name="connsiteY1" fmla="*/ 0 h 7127631"/>
              <a:gd name="connsiteX2" fmla="*/ 5720861 w 5720861"/>
              <a:gd name="connsiteY2" fmla="*/ 7127631 h 7127631"/>
              <a:gd name="connsiteX3" fmla="*/ 0 w 5720861"/>
              <a:gd name="connsiteY3" fmla="*/ 7127631 h 712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0861" h="7127631">
                <a:moveTo>
                  <a:pt x="0" y="0"/>
                </a:moveTo>
                <a:lnTo>
                  <a:pt x="5720861" y="0"/>
                </a:lnTo>
                <a:lnTo>
                  <a:pt x="5720861" y="7127631"/>
                </a:lnTo>
                <a:lnTo>
                  <a:pt x="0" y="7127631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89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68464A-15E7-4D9B-AD60-34512335592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381903" y="1989641"/>
            <a:ext cx="2571847" cy="3541908"/>
          </a:xfrm>
          <a:custGeom>
            <a:avLst/>
            <a:gdLst>
              <a:gd name="connsiteX0" fmla="*/ 0 w 5144364"/>
              <a:gd name="connsiteY0" fmla="*/ 0 h 7083816"/>
              <a:gd name="connsiteX1" fmla="*/ 5144364 w 5144364"/>
              <a:gd name="connsiteY1" fmla="*/ 0 h 7083816"/>
              <a:gd name="connsiteX2" fmla="*/ 5144364 w 5144364"/>
              <a:gd name="connsiteY2" fmla="*/ 7083816 h 7083816"/>
              <a:gd name="connsiteX3" fmla="*/ 0 w 5144364"/>
              <a:gd name="connsiteY3" fmla="*/ 7083816 h 708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4364" h="7083816">
                <a:moveTo>
                  <a:pt x="0" y="0"/>
                </a:moveTo>
                <a:lnTo>
                  <a:pt x="5144364" y="0"/>
                </a:lnTo>
                <a:lnTo>
                  <a:pt x="5144364" y="7083816"/>
                </a:lnTo>
                <a:lnTo>
                  <a:pt x="0" y="7083816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7275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86C5A2-21C0-4124-8346-6F4224A77D4D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559699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4598808 w 5889724"/>
              <a:gd name="connsiteY3" fmla="*/ 3281082 h 3281082"/>
              <a:gd name="connsiteX4" fmla="*/ 726142 w 5889724"/>
              <a:gd name="connsiteY4" fmla="*/ 3281082 h 3281082"/>
              <a:gd name="connsiteX5" fmla="*/ 0 w 5889724"/>
              <a:gd name="connsiteY5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4598808" y="3281082"/>
                </a:lnTo>
                <a:lnTo>
                  <a:pt x="726142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227DA8D-2981-4111-A228-A72FCA3F970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49847" y="1721223"/>
            <a:ext cx="2944479" cy="1640541"/>
          </a:xfrm>
          <a:custGeom>
            <a:avLst/>
            <a:gdLst>
              <a:gd name="connsiteX0" fmla="*/ 0 w 5889724"/>
              <a:gd name="connsiteY0" fmla="*/ 0 h 3281082"/>
              <a:gd name="connsiteX1" fmla="*/ 5889724 w 5889724"/>
              <a:gd name="connsiteY1" fmla="*/ 0 h 3281082"/>
              <a:gd name="connsiteX2" fmla="*/ 5889724 w 5889724"/>
              <a:gd name="connsiteY2" fmla="*/ 3281082 h 3281082"/>
              <a:gd name="connsiteX3" fmla="*/ 0 w 5889724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4" h="3281082">
                <a:moveTo>
                  <a:pt x="0" y="0"/>
                </a:moveTo>
                <a:lnTo>
                  <a:pt x="5889724" y="0"/>
                </a:lnTo>
                <a:lnTo>
                  <a:pt x="5889724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56C2B7F-79ED-47F6-8F62-450E015B464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139997" y="1721223"/>
            <a:ext cx="2944478" cy="1640541"/>
          </a:xfrm>
          <a:custGeom>
            <a:avLst/>
            <a:gdLst>
              <a:gd name="connsiteX0" fmla="*/ 0 w 5889723"/>
              <a:gd name="connsiteY0" fmla="*/ 0 h 3281082"/>
              <a:gd name="connsiteX1" fmla="*/ 5889723 w 5889723"/>
              <a:gd name="connsiteY1" fmla="*/ 0 h 3281082"/>
              <a:gd name="connsiteX2" fmla="*/ 5889723 w 5889723"/>
              <a:gd name="connsiteY2" fmla="*/ 3281082 h 3281082"/>
              <a:gd name="connsiteX3" fmla="*/ 0 w 5889723"/>
              <a:gd name="connsiteY3" fmla="*/ 3281082 h 328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9723" h="3281082">
                <a:moveTo>
                  <a:pt x="0" y="0"/>
                </a:moveTo>
                <a:lnTo>
                  <a:pt x="5889723" y="0"/>
                </a:lnTo>
                <a:lnTo>
                  <a:pt x="5889723" y="3281082"/>
                </a:lnTo>
                <a:lnTo>
                  <a:pt x="0" y="328108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81963" y="3914307"/>
            <a:ext cx="5837808" cy="29842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019771" y="4292171"/>
            <a:ext cx="2216080" cy="26063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5883" y="4292171"/>
            <a:ext cx="2216080" cy="26063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257477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70656-C88E-47A8-AF4E-6796ABD0376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614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696FB3-7798-452D-A70D-9F9025FD10F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659942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0011766-26D5-4106-9378-06DEFFB04B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983739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A1BFBE-A9BC-46DF-B192-ABC87F485EC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307537" y="1481328"/>
            <a:ext cx="2224520" cy="1880437"/>
          </a:xfrm>
          <a:custGeom>
            <a:avLst/>
            <a:gdLst>
              <a:gd name="connsiteX0" fmla="*/ 0 w 4449619"/>
              <a:gd name="connsiteY0" fmla="*/ 0 h 3760873"/>
              <a:gd name="connsiteX1" fmla="*/ 4449619 w 4449619"/>
              <a:gd name="connsiteY1" fmla="*/ 0 h 3760873"/>
              <a:gd name="connsiteX2" fmla="*/ 4449619 w 4449619"/>
              <a:gd name="connsiteY2" fmla="*/ 3760873 h 3760873"/>
              <a:gd name="connsiteX3" fmla="*/ 0 w 4449619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19" h="3760873">
                <a:moveTo>
                  <a:pt x="0" y="0"/>
                </a:moveTo>
                <a:lnTo>
                  <a:pt x="4449619" y="0"/>
                </a:lnTo>
                <a:lnTo>
                  <a:pt x="4449619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B7D466C-A520-4902-99C4-B78E98A6E6C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631334" y="1481328"/>
            <a:ext cx="2224520" cy="1880437"/>
          </a:xfrm>
          <a:custGeom>
            <a:avLst/>
            <a:gdLst>
              <a:gd name="connsiteX0" fmla="*/ 0 w 4449620"/>
              <a:gd name="connsiteY0" fmla="*/ 0 h 3760873"/>
              <a:gd name="connsiteX1" fmla="*/ 4449620 w 4449620"/>
              <a:gd name="connsiteY1" fmla="*/ 0 h 3760873"/>
              <a:gd name="connsiteX2" fmla="*/ 4449620 w 4449620"/>
              <a:gd name="connsiteY2" fmla="*/ 3760873 h 3760873"/>
              <a:gd name="connsiteX3" fmla="*/ 0 w 4449620"/>
              <a:gd name="connsiteY3" fmla="*/ 3760873 h 37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620" h="3760873">
                <a:moveTo>
                  <a:pt x="0" y="0"/>
                </a:moveTo>
                <a:lnTo>
                  <a:pt x="4449620" y="0"/>
                </a:lnTo>
                <a:lnTo>
                  <a:pt x="4449620" y="3760873"/>
                </a:lnTo>
                <a:lnTo>
                  <a:pt x="0" y="376087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DED6899-EE35-4C9F-85BC-2800893A7A0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100787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8CD014F-DCFE-440B-9C46-DE5E50FC1AC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429341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25211DE-2900-41DB-94E0-DADC757876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757895" y="191452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51C6DB-32A3-4464-AE10-5633A7CE53C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100787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B30DC47F-8DF3-4F33-B1B6-FF730859D68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429341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8F4643DF-0111-4FA8-BE96-A6CE1DA67C8F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57895" y="3262312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95EDDFA-6EB5-48D5-94C9-9CC6B10491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100787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7A33113-4109-4E55-A5EC-1DD0D9F09F4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429341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C9EBD72A-C4D9-488C-8B28-C748536236D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757895" y="461010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137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BA24CCC-EDF0-4391-BDAD-5A1AC3C41ED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1309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8C50DEA-9D79-44F2-8F00-34CE2DFBB10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41648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47C511FA-F714-464A-AC1B-9514AED5E82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70205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9CD4A1BF-2AF8-4D45-921D-BCC41796000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998762" y="188214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0A3D6E-C358-439C-8B8A-28D7DA56AB3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51309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B176FB6D-30B1-4A91-BF7B-E0B3AC30EFB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3341648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F6FEED80-41F9-45B8-810F-A371D8C9E3AC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170205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6D041EF4-D5CD-4126-B32F-5971C6FA721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8998762" y="3453765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EE5E17D-B267-4245-B058-59B9515089D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1309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6CBC3CA6-B6A2-4EEB-9A63-B3A2ED1EA40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341648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49975133-13E9-47E2-B89B-39D855512B9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70205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3CF676C-B8B6-4C40-91EF-D8B604B3000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998762" y="5025390"/>
            <a:ext cx="952376" cy="952500"/>
          </a:xfrm>
          <a:custGeom>
            <a:avLst/>
            <a:gdLst>
              <a:gd name="connsiteX0" fmla="*/ 0 w 1905000"/>
              <a:gd name="connsiteY0" fmla="*/ 0 h 1905000"/>
              <a:gd name="connsiteX1" fmla="*/ 1905000 w 1905000"/>
              <a:gd name="connsiteY1" fmla="*/ 0 h 1905000"/>
              <a:gd name="connsiteX2" fmla="*/ 1905000 w 1905000"/>
              <a:gd name="connsiteY2" fmla="*/ 1905000 h 1905000"/>
              <a:gd name="connsiteX3" fmla="*/ 0 w 1905000"/>
              <a:gd name="connsiteY3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1905000">
                <a:moveTo>
                  <a:pt x="0" y="0"/>
                </a:moveTo>
                <a:lnTo>
                  <a:pt x="1905000" y="0"/>
                </a:lnTo>
                <a:lnTo>
                  <a:pt x="1905000" y="1905000"/>
                </a:lnTo>
                <a:lnTo>
                  <a:pt x="0" y="19050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889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4583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B722B3-CFC5-45EA-9ED6-3E100F31BD14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475550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4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9D065CD-90D1-4F95-954E-57604EA9B4A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475550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tx2">
                <a:lumMod val="75000"/>
              </a:schemeClr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709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38956-B64C-4A69-AD96-2E304154F006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466052" y="16670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accent1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B0BB8CC-07D9-47C2-A423-DA7944D7355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466052" y="4105497"/>
            <a:ext cx="1828118" cy="1828357"/>
          </a:xfrm>
          <a:custGeom>
            <a:avLst/>
            <a:gdLst>
              <a:gd name="connsiteX0" fmla="*/ 0 w 3656713"/>
              <a:gd name="connsiteY0" fmla="*/ 0 h 3656713"/>
              <a:gd name="connsiteX1" fmla="*/ 3656713 w 3656713"/>
              <a:gd name="connsiteY1" fmla="*/ 0 h 3656713"/>
              <a:gd name="connsiteX2" fmla="*/ 3656713 w 3656713"/>
              <a:gd name="connsiteY2" fmla="*/ 3656713 h 3656713"/>
              <a:gd name="connsiteX3" fmla="*/ 0 w 3656713"/>
              <a:gd name="connsiteY3" fmla="*/ 3656713 h 365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713" h="3656713">
                <a:moveTo>
                  <a:pt x="0" y="0"/>
                </a:moveTo>
                <a:lnTo>
                  <a:pt x="3656713" y="0"/>
                </a:lnTo>
                <a:lnTo>
                  <a:pt x="3656713" y="3656713"/>
                </a:lnTo>
                <a:lnTo>
                  <a:pt x="0" y="3656713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C1C9D5"/>
            </a:bgClr>
          </a:pattFill>
          <a:effectLst>
            <a:outerShdw dist="139700" dir="10800000" sx="99000" sy="99000" algn="r" rotWithShape="0">
              <a:schemeClr val="bg2"/>
            </a:outerShdw>
          </a:effectLst>
          <a:scene3d>
            <a:camera prst="isometricOffAxis1Top">
              <a:rot lat="0" lon="0" rev="0"/>
            </a:camera>
            <a:lightRig rig="threePt" dir="t"/>
          </a:scene3d>
        </p:spPr>
        <p:txBody>
          <a:bodyPr wrap="square" anchor="t">
            <a:no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5281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761865"/>
            <a:ext cx="2482838" cy="3352800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761865"/>
            <a:ext cx="2482837" cy="3352800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3168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46948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2213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34B1061-2D91-4253-9DCF-0987EC9BF35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7478" y="1605183"/>
            <a:ext cx="2482837" cy="4462577"/>
          </a:xfrm>
          <a:custGeom>
            <a:avLst/>
            <a:gdLst>
              <a:gd name="connsiteX0" fmla="*/ 0 w 4966320"/>
              <a:gd name="connsiteY0" fmla="*/ 0 h 6705600"/>
              <a:gd name="connsiteX1" fmla="*/ 4966320 w 4966320"/>
              <a:gd name="connsiteY1" fmla="*/ 0 h 6705600"/>
              <a:gd name="connsiteX2" fmla="*/ 4966320 w 4966320"/>
              <a:gd name="connsiteY2" fmla="*/ 6705600 h 6705600"/>
              <a:gd name="connsiteX3" fmla="*/ 0 w 4966320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0" h="6705600">
                <a:moveTo>
                  <a:pt x="0" y="0"/>
                </a:moveTo>
                <a:lnTo>
                  <a:pt x="4966320" y="0"/>
                </a:lnTo>
                <a:lnTo>
                  <a:pt x="4966320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 p14:presetBounceEnd="4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 p14:presetBounceEnd="4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 p14:presetBounceEnd="48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81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81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1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4411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0C477C-0616-4B25-AECC-C8579212EEC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59384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1CF97D-2FDA-4292-861E-0CA5A754E9C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74649" y="1605183"/>
            <a:ext cx="2482838" cy="4462577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8000" decel="62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80FF5E0-9782-4262-8C8E-F25D5187B2A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9484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0F5ECF-FA0D-41F4-BED6-8DC0A070043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5960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FE8DDD-E08B-487F-939D-C82BD1C71FD0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69733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B6A14B1-5BD5-4CA2-86FC-A299F612707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779858" y="1197712"/>
            <a:ext cx="2482838" cy="3898724"/>
          </a:xfrm>
          <a:custGeom>
            <a:avLst/>
            <a:gdLst>
              <a:gd name="connsiteX0" fmla="*/ 0 w 4966322"/>
              <a:gd name="connsiteY0" fmla="*/ 0 h 6705600"/>
              <a:gd name="connsiteX1" fmla="*/ 4966322 w 4966322"/>
              <a:gd name="connsiteY1" fmla="*/ 0 h 6705600"/>
              <a:gd name="connsiteX2" fmla="*/ 4966322 w 4966322"/>
              <a:gd name="connsiteY2" fmla="*/ 6705600 h 6705600"/>
              <a:gd name="connsiteX3" fmla="*/ 0 w 4966322"/>
              <a:gd name="connsiteY3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322" h="6705600">
                <a:moveTo>
                  <a:pt x="0" y="0"/>
                </a:moveTo>
                <a:lnTo>
                  <a:pt x="4966322" y="0"/>
                </a:lnTo>
                <a:lnTo>
                  <a:pt x="4966322" y="6705600"/>
                </a:lnTo>
                <a:lnTo>
                  <a:pt x="0" y="670560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8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8000" decel="6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8000" decel="62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8000" decel="62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86492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10007" y="1828800"/>
            <a:ext cx="2348472" cy="1465730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333521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CF3998-E81D-49D7-B078-F19837D4418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157035" y="1828800"/>
            <a:ext cx="2348472" cy="1465730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0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28135" y="4842025"/>
            <a:ext cx="3737131" cy="2015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23892" y="4842025"/>
            <a:ext cx="3737131" cy="2015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0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B8AA38-6F73-4586-B483-53523EF1116E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1703761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35ECBCE-7512-4811-A88A-61113AE75F7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661729" y="2024522"/>
            <a:ext cx="2841651" cy="1773534"/>
          </a:xfrm>
          <a:custGeom>
            <a:avLst/>
            <a:gdLst>
              <a:gd name="connsiteX0" fmla="*/ 0 w 4697555"/>
              <a:gd name="connsiteY0" fmla="*/ 0 h 2931460"/>
              <a:gd name="connsiteX1" fmla="*/ 4697555 w 4697555"/>
              <a:gd name="connsiteY1" fmla="*/ 0 h 2931460"/>
              <a:gd name="connsiteX2" fmla="*/ 4697555 w 4697555"/>
              <a:gd name="connsiteY2" fmla="*/ 2931460 h 2931460"/>
              <a:gd name="connsiteX3" fmla="*/ 0 w 4697555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5" h="2931460">
                <a:moveTo>
                  <a:pt x="0" y="0"/>
                </a:moveTo>
                <a:lnTo>
                  <a:pt x="4697555" y="0"/>
                </a:lnTo>
                <a:lnTo>
                  <a:pt x="4697555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89E65B-19FF-4927-98A8-4E005823E9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619697" y="2024522"/>
            <a:ext cx="2841651" cy="1773534"/>
          </a:xfrm>
          <a:custGeom>
            <a:avLst/>
            <a:gdLst>
              <a:gd name="connsiteX0" fmla="*/ 0 w 4697556"/>
              <a:gd name="connsiteY0" fmla="*/ 0 h 2931460"/>
              <a:gd name="connsiteX1" fmla="*/ 4697556 w 4697556"/>
              <a:gd name="connsiteY1" fmla="*/ 0 h 2931460"/>
              <a:gd name="connsiteX2" fmla="*/ 4697556 w 4697556"/>
              <a:gd name="connsiteY2" fmla="*/ 2931460 h 2931460"/>
              <a:gd name="connsiteX3" fmla="*/ 0 w 469755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7556" h="2931460">
                <a:moveTo>
                  <a:pt x="0" y="0"/>
                </a:moveTo>
                <a:lnTo>
                  <a:pt x="4697556" y="0"/>
                </a:lnTo>
                <a:lnTo>
                  <a:pt x="4697556" y="2931460"/>
                </a:lnTo>
                <a:lnTo>
                  <a:pt x="0" y="2931460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3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1171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568282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195393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A7E1B70-4896-4420-9B1A-599688791894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822504" y="1156447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3272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205030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1909BFB-BB38-4018-AAEC-7D2EF2E710C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832141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6481C08-79AF-4EEB-B132-E05B8BF1A28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459252" y="1237129"/>
            <a:ext cx="2527718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91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20163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29835A-B777-47DB-A9E0-41743E09CD8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258464" y="1536887"/>
            <a:ext cx="5297451" cy="3784226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86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A78B9B9-87C2-4E94-A516-96CFADBE230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70586" y="443753"/>
            <a:ext cx="8812305" cy="5607424"/>
          </a:xfrm>
          <a:custGeom>
            <a:avLst/>
            <a:gdLst>
              <a:gd name="connsiteX0" fmla="*/ 0 w 5056094"/>
              <a:gd name="connsiteY0" fmla="*/ 0 h 7568452"/>
              <a:gd name="connsiteX1" fmla="*/ 5056094 w 5056094"/>
              <a:gd name="connsiteY1" fmla="*/ 0 h 7568452"/>
              <a:gd name="connsiteX2" fmla="*/ 5056094 w 5056094"/>
              <a:gd name="connsiteY2" fmla="*/ 7568452 h 7568452"/>
              <a:gd name="connsiteX3" fmla="*/ 0 w 5056094"/>
              <a:gd name="connsiteY3" fmla="*/ 7568452 h 756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94" h="7568452">
                <a:moveTo>
                  <a:pt x="0" y="0"/>
                </a:moveTo>
                <a:lnTo>
                  <a:pt x="5056094" y="0"/>
                </a:lnTo>
                <a:lnTo>
                  <a:pt x="5056094" y="7568452"/>
                </a:lnTo>
                <a:lnTo>
                  <a:pt x="0" y="7568452"/>
                </a:lnTo>
                <a:close/>
              </a:path>
            </a:pathLst>
          </a:custGeom>
          <a:pattFill prst="pct60">
            <a:fgClr>
              <a:srgbClr val="FFFFFF"/>
            </a:fgClr>
            <a:bgClr>
              <a:srgbClr val="E6E9EE"/>
            </a:bgClr>
          </a:pattFill>
        </p:spPr>
        <p:txBody>
          <a:bodyPr anchor="ctr"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65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801">
          <p15:clr>
            <a:srgbClr val="FBAE40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486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663464" y="0"/>
            <a:ext cx="9528536" cy="6858000"/>
          </a:xfrm>
          <a:prstGeom prst="rect">
            <a:avLst/>
          </a:prstGeom>
          <a:pattFill prst="pct5">
            <a:fgClr>
              <a:srgbClr val="DEE2E4"/>
            </a:fgClr>
            <a:bgClr>
              <a:srgbClr val="A0ACB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9859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6379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18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135317" y="3016289"/>
            <a:ext cx="2795238" cy="19606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88434" y="2901173"/>
            <a:ext cx="3202599" cy="224637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026626" y="2712165"/>
            <a:ext cx="3879839" cy="27214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66967" y="2521949"/>
            <a:ext cx="4762058" cy="334021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0 h 10206"/>
              <a:gd name="connsiteX1" fmla="*/ 10000 w 10000"/>
              <a:gd name="connsiteY1" fmla="*/ 206 h 10206"/>
              <a:gd name="connsiteX2" fmla="*/ 10000 w 10000"/>
              <a:gd name="connsiteY2" fmla="*/ 10206 h 10206"/>
              <a:gd name="connsiteX3" fmla="*/ 0 w 10000"/>
              <a:gd name="connsiteY3" fmla="*/ 10206 h 10206"/>
              <a:gd name="connsiteX4" fmla="*/ 0 w 10000"/>
              <a:gd name="connsiteY4" fmla="*/ 0 h 10206"/>
              <a:gd name="connsiteX0" fmla="*/ 0 w 10000"/>
              <a:gd name="connsiteY0" fmla="*/ 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1 h 10000"/>
              <a:gd name="connsiteX0" fmla="*/ 0 w 10000"/>
              <a:gd name="connsiteY0" fmla="*/ 0 h 10380"/>
              <a:gd name="connsiteX1" fmla="*/ 10000 w 10000"/>
              <a:gd name="connsiteY1" fmla="*/ 380 h 10380"/>
              <a:gd name="connsiteX2" fmla="*/ 10000 w 10000"/>
              <a:gd name="connsiteY2" fmla="*/ 10380 h 10380"/>
              <a:gd name="connsiteX3" fmla="*/ 0 w 10000"/>
              <a:gd name="connsiteY3" fmla="*/ 10380 h 10380"/>
              <a:gd name="connsiteX4" fmla="*/ 0 w 10000"/>
              <a:gd name="connsiteY4" fmla="*/ 0 h 10380"/>
              <a:gd name="connsiteX0" fmla="*/ 0 w 10000"/>
              <a:gd name="connsiteY0" fmla="*/ 476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6 h 10000"/>
              <a:gd name="connsiteX0" fmla="*/ 7 w 10000"/>
              <a:gd name="connsiteY0" fmla="*/ 0 h 10019"/>
              <a:gd name="connsiteX1" fmla="*/ 10000 w 10000"/>
              <a:gd name="connsiteY1" fmla="*/ 19 h 10019"/>
              <a:gd name="connsiteX2" fmla="*/ 10000 w 10000"/>
              <a:gd name="connsiteY2" fmla="*/ 10019 h 10019"/>
              <a:gd name="connsiteX3" fmla="*/ 0 w 10000"/>
              <a:gd name="connsiteY3" fmla="*/ 10019 h 10019"/>
              <a:gd name="connsiteX4" fmla="*/ 7 w 10000"/>
              <a:gd name="connsiteY4" fmla="*/ 0 h 10019"/>
              <a:gd name="connsiteX0" fmla="*/ 0 w 10000"/>
              <a:gd name="connsiteY0" fmla="*/ 0 h 10009"/>
              <a:gd name="connsiteX1" fmla="*/ 10000 w 10000"/>
              <a:gd name="connsiteY1" fmla="*/ 9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10000"/>
              <a:gd name="connsiteY0" fmla="*/ 0 h 10009"/>
              <a:gd name="connsiteX1" fmla="*/ 9993 w 10000"/>
              <a:gd name="connsiteY1" fmla="*/ 646 h 10009"/>
              <a:gd name="connsiteX2" fmla="*/ 10000 w 10000"/>
              <a:gd name="connsiteY2" fmla="*/ 10009 h 10009"/>
              <a:gd name="connsiteX3" fmla="*/ 0 w 10000"/>
              <a:gd name="connsiteY3" fmla="*/ 10009 h 10009"/>
              <a:gd name="connsiteX4" fmla="*/ 0 w 10000"/>
              <a:gd name="connsiteY4" fmla="*/ 0 h 10009"/>
              <a:gd name="connsiteX0" fmla="*/ 0 w 9993"/>
              <a:gd name="connsiteY0" fmla="*/ 0 h 10009"/>
              <a:gd name="connsiteX1" fmla="*/ 9993 w 9993"/>
              <a:gd name="connsiteY1" fmla="*/ 646 h 10009"/>
              <a:gd name="connsiteX2" fmla="*/ 9993 w 9993"/>
              <a:gd name="connsiteY2" fmla="*/ 9058 h 10009"/>
              <a:gd name="connsiteX3" fmla="*/ 0 w 9993"/>
              <a:gd name="connsiteY3" fmla="*/ 10009 h 10009"/>
              <a:gd name="connsiteX4" fmla="*/ 0 w 9993"/>
              <a:gd name="connsiteY4" fmla="*/ 0 h 1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93" h="10009">
                <a:moveTo>
                  <a:pt x="0" y="0"/>
                </a:moveTo>
                <a:lnTo>
                  <a:pt x="9993" y="646"/>
                </a:lnTo>
                <a:cubicBezTo>
                  <a:pt x="9995" y="3767"/>
                  <a:pt x="9991" y="5937"/>
                  <a:pt x="9993" y="9058"/>
                </a:cubicBezTo>
                <a:lnTo>
                  <a:pt x="0" y="10009"/>
                </a:lnTo>
                <a:cubicBezTo>
                  <a:pt x="2" y="6669"/>
                  <a:pt x="-2" y="3340"/>
                  <a:pt x="0" y="0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02138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9790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9132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747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5466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5348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0263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8520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979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36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without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753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25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50211" y="2731148"/>
            <a:ext cx="5382767" cy="26455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01383" y="2057400"/>
            <a:ext cx="2660905" cy="3520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6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3814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3321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6508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24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19863" y="2590572"/>
            <a:ext cx="2862902" cy="43195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2157" y="3266067"/>
            <a:ext cx="1570121" cy="27411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45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0160" y="1684067"/>
            <a:ext cx="12202159" cy="28777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042218" y="1846810"/>
            <a:ext cx="1899862" cy="331447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7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40538" y="1765530"/>
            <a:ext cx="1991302" cy="3497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6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204391" y="2123235"/>
            <a:ext cx="1760487" cy="3066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577471" y="2309751"/>
            <a:ext cx="1552669" cy="26956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068816" y="2309751"/>
            <a:ext cx="1552669" cy="26956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7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700"/>
            <a:ext cx="12191999" cy="39715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131615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35166" y="2210121"/>
            <a:ext cx="1588632" cy="2795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0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57537" y="2210121"/>
            <a:ext cx="1588632" cy="2795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75095" y="2210121"/>
            <a:ext cx="1588632" cy="27950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0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0160" y="3291840"/>
            <a:ext cx="12202160" cy="35763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687920" y="1491576"/>
            <a:ext cx="2027613" cy="35126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2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452880" y="2097644"/>
            <a:ext cx="9286240" cy="25157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16134" y="2149412"/>
            <a:ext cx="1355240" cy="23840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33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0160" y="-10160"/>
            <a:ext cx="12202160" cy="6868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140960" y="1134001"/>
            <a:ext cx="2336800" cy="40272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01180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0160" y="-12635"/>
            <a:ext cx="12202160" cy="38915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534750" y="2134825"/>
            <a:ext cx="2149010" cy="2843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43934" y="1990474"/>
            <a:ext cx="2340785" cy="3089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528560" y="2134825"/>
            <a:ext cx="2164080" cy="2843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85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80820" y="2114216"/>
            <a:ext cx="2359419" cy="31406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511958" y="3287110"/>
            <a:ext cx="3134271" cy="23536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10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280750" y="1261065"/>
            <a:ext cx="3012610" cy="4022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6563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105036" y="3084131"/>
            <a:ext cx="2864204" cy="1802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254157" y="3084131"/>
            <a:ext cx="2864204" cy="1802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745441" y="2019435"/>
            <a:ext cx="4714407" cy="2957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826104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746412" y="2286374"/>
            <a:ext cx="4714407" cy="29622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7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43981" y="1135157"/>
            <a:ext cx="6947891" cy="4351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18058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328721" y="3047943"/>
            <a:ext cx="2587289" cy="14691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19129" y="2151263"/>
            <a:ext cx="4278751" cy="24115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0655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8241" y="1875220"/>
            <a:ext cx="4863967" cy="2760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92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73977" y="1840633"/>
            <a:ext cx="3447623" cy="195412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575269" y="3251163"/>
            <a:ext cx="1225331" cy="1625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041897" y="4017590"/>
            <a:ext cx="634753" cy="11036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497522" y="3286224"/>
            <a:ext cx="2489904" cy="1573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0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02549" y="2556969"/>
            <a:ext cx="3053173" cy="17305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12160" y="3611676"/>
            <a:ext cx="1085138" cy="14396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9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924566" y="4046962"/>
            <a:ext cx="562130" cy="9774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422035" y="3606255"/>
            <a:ext cx="2205028" cy="1393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4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364840" y="2176500"/>
            <a:ext cx="1941652" cy="1446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64840" y="4468287"/>
            <a:ext cx="1941652" cy="1446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26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297084" y="2857409"/>
            <a:ext cx="12786168" cy="1865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25866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Rectangle 12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 Diagonal Corner Rectangle 13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0279" y="173194"/>
            <a:ext cx="42104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2" name="Picture Placeholder 2"/>
          <p:cNvSpPr>
            <a:spLocks noGrp="1"/>
          </p:cNvSpPr>
          <p:nvPr userDrawn="1">
            <p:ph type="pic" sz="quarter" idx="11"/>
          </p:nvPr>
        </p:nvSpPr>
        <p:spPr>
          <a:xfrm>
            <a:off x="4222378" y="2191870"/>
            <a:ext cx="1873624" cy="1882589"/>
          </a:xfrm>
          <a:prstGeom prst="teardrop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80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20320" y="3343109"/>
            <a:ext cx="12232640" cy="35342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02265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20320" y="2199640"/>
            <a:ext cx="3291840" cy="35001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2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79040" y="1747520"/>
            <a:ext cx="3616960" cy="51206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42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81760" y="1843914"/>
            <a:ext cx="1747520" cy="1747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52240" y="2991544"/>
            <a:ext cx="1747520" cy="1747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59862" y="4474904"/>
            <a:ext cx="1747520" cy="1747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6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Pla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200400"/>
            <a:ext cx="12192000" cy="3657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-1" y="128915"/>
            <a:ext cx="4861368" cy="672908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9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Pla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65201" y="2165852"/>
            <a:ext cx="2092960" cy="26788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48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Profi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41120" y="2103120"/>
            <a:ext cx="4754880" cy="27736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52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Profil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41120" y="2103120"/>
            <a:ext cx="4754880" cy="27736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136342" y="4876800"/>
            <a:ext cx="1565720" cy="13029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789296" y="4876800"/>
            <a:ext cx="1565720" cy="13029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437225" y="4876800"/>
            <a:ext cx="1565720" cy="13029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9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Profil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30649" y="2002536"/>
            <a:ext cx="1470621" cy="30358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685186" y="2002536"/>
            <a:ext cx="1470621" cy="30358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139723" y="2002536"/>
            <a:ext cx="1470621" cy="30358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9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2192000" cy="2943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675780"/>
            <a:ext cx="12191999" cy="23935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77931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s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269583" y="1734532"/>
            <a:ext cx="5052768" cy="317683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2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s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2585303"/>
            <a:ext cx="12192000" cy="10628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2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s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93509" y="1941921"/>
            <a:ext cx="3223966" cy="3223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374037" y="1941921"/>
            <a:ext cx="3223966" cy="3223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27944" y="3591613"/>
            <a:ext cx="1574276" cy="1574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558781" y="3591613"/>
            <a:ext cx="1574276" cy="15742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9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s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43857" y="2075787"/>
            <a:ext cx="1760456" cy="176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43857" y="4111045"/>
            <a:ext cx="1760456" cy="176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251496" y="2075787"/>
            <a:ext cx="1760456" cy="176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87686" y="2075786"/>
            <a:ext cx="1760456" cy="1760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79582" y="2075787"/>
            <a:ext cx="3796180" cy="3795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1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s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09466" y="1234387"/>
            <a:ext cx="2673998" cy="35732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37478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67385" y="1792924"/>
            <a:ext cx="4863967" cy="2760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1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337090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400671" y="1841951"/>
            <a:ext cx="6970329" cy="5025476"/>
          </a:xfrm>
          <a:prstGeom prst="parallelogram">
            <a:avLst>
              <a:gd name="adj" fmla="val 4653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1586166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8854" y="1704855"/>
            <a:ext cx="5552388" cy="2611303"/>
          </a:xfrm>
          <a:custGeom>
            <a:avLst/>
            <a:gdLst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5552388 w 5552388"/>
              <a:gd name="connsiteY2" fmla="*/ 0 h 2611303"/>
              <a:gd name="connsiteX3" fmla="*/ 5552388 w 5552388"/>
              <a:gd name="connsiteY3" fmla="*/ 2611303 h 2611303"/>
              <a:gd name="connsiteX4" fmla="*/ 0 w 5552388"/>
              <a:gd name="connsiteY4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4637988 w 5552388"/>
              <a:gd name="connsiteY2" fmla="*/ 0 h 2611303"/>
              <a:gd name="connsiteX3" fmla="*/ 5552388 w 5552388"/>
              <a:gd name="connsiteY3" fmla="*/ 2611303 h 2611303"/>
              <a:gd name="connsiteX4" fmla="*/ 0 w 5552388"/>
              <a:gd name="connsiteY4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3930978 w 5552388"/>
              <a:gd name="connsiteY2" fmla="*/ 1397 h 2611303"/>
              <a:gd name="connsiteX3" fmla="*/ 4637988 w 5552388"/>
              <a:gd name="connsiteY3" fmla="*/ 0 h 2611303"/>
              <a:gd name="connsiteX4" fmla="*/ 5552388 w 5552388"/>
              <a:gd name="connsiteY4" fmla="*/ 2611303 h 2611303"/>
              <a:gd name="connsiteX5" fmla="*/ 0 w 5552388"/>
              <a:gd name="connsiteY5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3930978 w 5552388"/>
              <a:gd name="connsiteY2" fmla="*/ 1397 h 2611303"/>
              <a:gd name="connsiteX3" fmla="*/ 4807671 w 5552388"/>
              <a:gd name="connsiteY3" fmla="*/ 518474 h 2611303"/>
              <a:gd name="connsiteX4" fmla="*/ 5552388 w 5552388"/>
              <a:gd name="connsiteY4" fmla="*/ 2611303 h 2611303"/>
              <a:gd name="connsiteX5" fmla="*/ 0 w 5552388"/>
              <a:gd name="connsiteY5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3930978 w 5552388"/>
              <a:gd name="connsiteY2" fmla="*/ 1397 h 2611303"/>
              <a:gd name="connsiteX3" fmla="*/ 4807671 w 5552388"/>
              <a:gd name="connsiteY3" fmla="*/ 518474 h 2611303"/>
              <a:gd name="connsiteX4" fmla="*/ 5552388 w 5552388"/>
              <a:gd name="connsiteY4" fmla="*/ 2611303 h 2611303"/>
              <a:gd name="connsiteX5" fmla="*/ 0 w 5552388"/>
              <a:gd name="connsiteY5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3930978 w 5552388"/>
              <a:gd name="connsiteY2" fmla="*/ 1397 h 2611303"/>
              <a:gd name="connsiteX3" fmla="*/ 4807671 w 5552388"/>
              <a:gd name="connsiteY3" fmla="*/ 518474 h 2611303"/>
              <a:gd name="connsiteX4" fmla="*/ 5552388 w 5552388"/>
              <a:gd name="connsiteY4" fmla="*/ 2611303 h 2611303"/>
              <a:gd name="connsiteX5" fmla="*/ 0 w 5552388"/>
              <a:gd name="connsiteY5" fmla="*/ 2611303 h 2611303"/>
              <a:gd name="connsiteX0" fmla="*/ 0 w 5552388"/>
              <a:gd name="connsiteY0" fmla="*/ 2611303 h 2611303"/>
              <a:gd name="connsiteX1" fmla="*/ 0 w 5552388"/>
              <a:gd name="connsiteY1" fmla="*/ 0 h 2611303"/>
              <a:gd name="connsiteX2" fmla="*/ 3930978 w 5552388"/>
              <a:gd name="connsiteY2" fmla="*/ 1397 h 2611303"/>
              <a:gd name="connsiteX3" fmla="*/ 4807671 w 5552388"/>
              <a:gd name="connsiteY3" fmla="*/ 518474 h 2611303"/>
              <a:gd name="connsiteX4" fmla="*/ 5552388 w 5552388"/>
              <a:gd name="connsiteY4" fmla="*/ 2611303 h 2611303"/>
              <a:gd name="connsiteX5" fmla="*/ 0 w 5552388"/>
              <a:gd name="connsiteY5" fmla="*/ 2611303 h 26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2388" h="2611303">
                <a:moveTo>
                  <a:pt x="0" y="2611303"/>
                </a:moveTo>
                <a:lnTo>
                  <a:pt x="0" y="0"/>
                </a:lnTo>
                <a:lnTo>
                  <a:pt x="3930978" y="1397"/>
                </a:lnTo>
                <a:cubicBezTo>
                  <a:pt x="4468306" y="-5353"/>
                  <a:pt x="4685123" y="204712"/>
                  <a:pt x="4807671" y="518474"/>
                </a:cubicBezTo>
                <a:lnTo>
                  <a:pt x="5552388" y="2611303"/>
                </a:lnTo>
                <a:lnTo>
                  <a:pt x="0" y="2611303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1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109815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88638" y="2043271"/>
            <a:ext cx="1601466" cy="1601466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52191" y="2212848"/>
            <a:ext cx="1262312" cy="1262312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36879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94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43667" y="0"/>
            <a:ext cx="3852333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6371" y="173194"/>
            <a:ext cx="42886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390079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73039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51862" y="2043271"/>
            <a:ext cx="1601466" cy="1601466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15415" y="2212848"/>
            <a:ext cx="1262312" cy="1262312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700103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733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05527" y="2130992"/>
            <a:ext cx="1426024" cy="1426024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84350" y="2043271"/>
            <a:ext cx="1601466" cy="1601466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47903" y="2212848"/>
            <a:ext cx="1262312" cy="1262312"/>
          </a:xfrm>
          <a:prstGeom prst="wedgeEllipseCallout">
            <a:avLst>
              <a:gd name="adj1" fmla="val -2879"/>
              <a:gd name="adj2" fmla="val 63141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34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93889" y="1489435"/>
            <a:ext cx="3780148" cy="53874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39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707211"/>
            <a:ext cx="12192000" cy="27031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9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75852" y="1522778"/>
            <a:ext cx="4851150" cy="485115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6095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41816" y="4761884"/>
            <a:ext cx="2588223" cy="15823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80526" y="4761884"/>
            <a:ext cx="2588223" cy="15823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231313" y="4761884"/>
            <a:ext cx="2588223" cy="15823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22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553" y="1838227"/>
            <a:ext cx="2917598" cy="1941920"/>
          </a:xfrm>
          <a:prstGeom prst="round2DiagRect">
            <a:avLst>
              <a:gd name="adj1" fmla="val 5000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7666" y="1838227"/>
            <a:ext cx="2917598" cy="1941920"/>
          </a:xfrm>
          <a:prstGeom prst="round2DiagRect">
            <a:avLst>
              <a:gd name="adj1" fmla="val 0"/>
              <a:gd name="adj2" fmla="val 5000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224884" y="1838227"/>
            <a:ext cx="2917598" cy="1941920"/>
          </a:xfrm>
          <a:prstGeom prst="round2DiagRect">
            <a:avLst>
              <a:gd name="adj1" fmla="val 5000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67666" y="4091312"/>
            <a:ext cx="2917598" cy="1941920"/>
          </a:xfrm>
          <a:prstGeom prst="round2DiagRect">
            <a:avLst>
              <a:gd name="adj1" fmla="val 50000"/>
              <a:gd name="adj2" fmla="val 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224884" y="4091312"/>
            <a:ext cx="2917598" cy="1941920"/>
          </a:xfrm>
          <a:prstGeom prst="round2DiagRect">
            <a:avLst>
              <a:gd name="adj1" fmla="val 0"/>
              <a:gd name="adj2" fmla="val 5000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62552" y="4091312"/>
            <a:ext cx="2917598" cy="1941920"/>
          </a:xfrm>
          <a:prstGeom prst="round2DiagRect">
            <a:avLst>
              <a:gd name="adj1" fmla="val 0"/>
              <a:gd name="adj2" fmla="val 50000"/>
            </a:avLst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42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8670" y="1886299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516199" y="1886299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032446" y="1886299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266793" y="3969623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774322" y="3969623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290569" y="3969623"/>
            <a:ext cx="2223787" cy="22237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6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988289"/>
            <a:ext cx="12192000" cy="21903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7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251945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66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4181707"/>
            <a:ext cx="12191999" cy="19180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8277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1876" y="489098"/>
            <a:ext cx="3689250" cy="5879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78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471135" y="1961864"/>
            <a:ext cx="2934274" cy="293427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628863" y="1961864"/>
            <a:ext cx="2934274" cy="293427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786591" y="1961864"/>
            <a:ext cx="2934274" cy="2934272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57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1876" y="489098"/>
            <a:ext cx="11151314" cy="5879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6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31876" y="489098"/>
            <a:ext cx="6885432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31876" y="3429000"/>
            <a:ext cx="3442716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974592" y="3429000"/>
            <a:ext cx="3442716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25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1876" y="3429000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31876" y="489098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230624" y="3429000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230624" y="489098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923716" y="3429000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23716" y="489098"/>
            <a:ext cx="3698748" cy="29399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5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1876" y="489098"/>
            <a:ext cx="8012386" cy="58798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0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187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800731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06958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38441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60729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1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3187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800731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06958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38441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607296" y="489098"/>
            <a:ext cx="2052828" cy="20102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31877" y="2781194"/>
            <a:ext cx="5455538" cy="35586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03442" y="2781194"/>
            <a:ext cx="5456682" cy="35586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18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8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3"/>
          </p:nvPr>
        </p:nvSpPr>
        <p:spPr>
          <a:xfrm rot="21344879">
            <a:off x="4395362" y="1953112"/>
            <a:ext cx="1798920" cy="12722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4"/>
          </p:nvPr>
        </p:nvSpPr>
        <p:spPr>
          <a:xfrm rot="172580">
            <a:off x="5765503" y="833630"/>
            <a:ext cx="1508605" cy="24191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 rot="431303">
            <a:off x="7116844" y="1841763"/>
            <a:ext cx="1287506" cy="14590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6"/>
          </p:nvPr>
        </p:nvSpPr>
        <p:spPr>
          <a:xfrm rot="248482">
            <a:off x="4396601" y="3720276"/>
            <a:ext cx="1372890" cy="13266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7"/>
          </p:nvPr>
        </p:nvSpPr>
        <p:spPr>
          <a:xfrm rot="21379709">
            <a:off x="6950379" y="3687992"/>
            <a:ext cx="1428371" cy="1154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8"/>
          </p:nvPr>
        </p:nvSpPr>
        <p:spPr>
          <a:xfrm rot="21105374">
            <a:off x="5694615" y="3637404"/>
            <a:ext cx="1506564" cy="21177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68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&amp; Photograph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Diagonal Corner Rectangle 11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22464" y="173194"/>
            <a:ext cx="436674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35807" y="3535680"/>
            <a:ext cx="2951607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03442" y="3535680"/>
            <a:ext cx="5456682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35807" y="487680"/>
            <a:ext cx="2951607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03442" y="487680"/>
            <a:ext cx="5456682" cy="2804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5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189.xml"/><Relationship Id="rId47" Type="http://schemas.openxmlformats.org/officeDocument/2006/relationships/slideLayout" Target="../slideLayouts/slideLayout194.xml"/><Relationship Id="rId50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45" Type="http://schemas.openxmlformats.org/officeDocument/2006/relationships/slideLayout" Target="../slideLayouts/slideLayout192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4" Type="http://schemas.openxmlformats.org/officeDocument/2006/relationships/slideLayout" Target="../slideLayouts/slideLayout191.xml"/><Relationship Id="rId52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48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55.xml"/><Relationship Id="rId51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4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67.xml"/><Relationship Id="rId41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49" Type="http://schemas.openxmlformats.org/officeDocument/2006/relationships/slideLayout" Target="../slideLayouts/slideLayout19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9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20.xml"/><Relationship Id="rId34" Type="http://schemas.openxmlformats.org/officeDocument/2006/relationships/slideLayout" Target="../slideLayouts/slideLayout233.xml"/><Relationship Id="rId42" Type="http://schemas.openxmlformats.org/officeDocument/2006/relationships/slideLayout" Target="../slideLayouts/slideLayout241.xml"/><Relationship Id="rId47" Type="http://schemas.openxmlformats.org/officeDocument/2006/relationships/slideLayout" Target="../slideLayouts/slideLayout246.xml"/><Relationship Id="rId50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37" Type="http://schemas.openxmlformats.org/officeDocument/2006/relationships/slideLayout" Target="../slideLayouts/slideLayout236.xml"/><Relationship Id="rId40" Type="http://schemas.openxmlformats.org/officeDocument/2006/relationships/slideLayout" Target="../slideLayouts/slideLayout239.xml"/><Relationship Id="rId45" Type="http://schemas.openxmlformats.org/officeDocument/2006/relationships/slideLayout" Target="../slideLayouts/slideLayout244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4" Type="http://schemas.openxmlformats.org/officeDocument/2006/relationships/slideLayout" Target="../slideLayouts/slideLayout243.xml"/><Relationship Id="rId52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35" Type="http://schemas.openxmlformats.org/officeDocument/2006/relationships/slideLayout" Target="../slideLayouts/slideLayout234.xml"/><Relationship Id="rId43" Type="http://schemas.openxmlformats.org/officeDocument/2006/relationships/slideLayout" Target="../slideLayouts/slideLayout242.xml"/><Relationship Id="rId48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07.xml"/><Relationship Id="rId51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slideLayout" Target="../slideLayouts/slideLayout232.xml"/><Relationship Id="rId38" Type="http://schemas.openxmlformats.org/officeDocument/2006/relationships/slideLayout" Target="../slideLayouts/slideLayout237.xml"/><Relationship Id="rId46" Type="http://schemas.openxmlformats.org/officeDocument/2006/relationships/slideLayout" Target="../slideLayouts/slideLayout245.xml"/><Relationship Id="rId20" Type="http://schemas.openxmlformats.org/officeDocument/2006/relationships/slideLayout" Target="../slideLayouts/slideLayout219.xml"/><Relationship Id="rId41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36" Type="http://schemas.openxmlformats.org/officeDocument/2006/relationships/slideLayout" Target="../slideLayouts/slideLayout235.xml"/><Relationship Id="rId49" Type="http://schemas.openxmlformats.org/officeDocument/2006/relationships/slideLayout" Target="../slideLayouts/slideLayout248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7.xml"/><Relationship Id="rId21" Type="http://schemas.openxmlformats.org/officeDocument/2006/relationships/slideLayout" Target="../slideLayouts/slideLayout272.xml"/><Relationship Id="rId42" Type="http://schemas.openxmlformats.org/officeDocument/2006/relationships/slideLayout" Target="../slideLayouts/slideLayout293.xml"/><Relationship Id="rId47" Type="http://schemas.openxmlformats.org/officeDocument/2006/relationships/slideLayout" Target="../slideLayouts/slideLayout298.xml"/><Relationship Id="rId63" Type="http://schemas.openxmlformats.org/officeDocument/2006/relationships/slideLayout" Target="../slideLayouts/slideLayout314.xml"/><Relationship Id="rId68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53.xml"/><Relationship Id="rId16" Type="http://schemas.openxmlformats.org/officeDocument/2006/relationships/slideLayout" Target="../slideLayouts/slideLayout267.xml"/><Relationship Id="rId29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62.xml"/><Relationship Id="rId24" Type="http://schemas.openxmlformats.org/officeDocument/2006/relationships/slideLayout" Target="../slideLayouts/slideLayout275.xml"/><Relationship Id="rId32" Type="http://schemas.openxmlformats.org/officeDocument/2006/relationships/slideLayout" Target="../slideLayouts/slideLayout283.xml"/><Relationship Id="rId37" Type="http://schemas.openxmlformats.org/officeDocument/2006/relationships/slideLayout" Target="../slideLayouts/slideLayout288.xml"/><Relationship Id="rId40" Type="http://schemas.openxmlformats.org/officeDocument/2006/relationships/slideLayout" Target="../slideLayouts/slideLayout291.xml"/><Relationship Id="rId45" Type="http://schemas.openxmlformats.org/officeDocument/2006/relationships/slideLayout" Target="../slideLayouts/slideLayout296.xml"/><Relationship Id="rId53" Type="http://schemas.openxmlformats.org/officeDocument/2006/relationships/slideLayout" Target="../slideLayouts/slideLayout304.xml"/><Relationship Id="rId58" Type="http://schemas.openxmlformats.org/officeDocument/2006/relationships/slideLayout" Target="../slideLayouts/slideLayout309.xml"/><Relationship Id="rId66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56.xml"/><Relationship Id="rId61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65.xml"/><Relationship Id="rId22" Type="http://schemas.openxmlformats.org/officeDocument/2006/relationships/slideLayout" Target="../slideLayouts/slideLayout273.xml"/><Relationship Id="rId27" Type="http://schemas.openxmlformats.org/officeDocument/2006/relationships/slideLayout" Target="../slideLayouts/slideLayout278.xml"/><Relationship Id="rId30" Type="http://schemas.openxmlformats.org/officeDocument/2006/relationships/slideLayout" Target="../slideLayouts/slideLayout281.xml"/><Relationship Id="rId35" Type="http://schemas.openxmlformats.org/officeDocument/2006/relationships/slideLayout" Target="../slideLayouts/slideLayout286.xml"/><Relationship Id="rId43" Type="http://schemas.openxmlformats.org/officeDocument/2006/relationships/slideLayout" Target="../slideLayouts/slideLayout294.xml"/><Relationship Id="rId48" Type="http://schemas.openxmlformats.org/officeDocument/2006/relationships/slideLayout" Target="../slideLayouts/slideLayout299.xml"/><Relationship Id="rId56" Type="http://schemas.openxmlformats.org/officeDocument/2006/relationships/slideLayout" Target="../slideLayouts/slideLayout307.xml"/><Relationship Id="rId64" Type="http://schemas.openxmlformats.org/officeDocument/2006/relationships/slideLayout" Target="../slideLayouts/slideLayout315.xml"/><Relationship Id="rId69" Type="http://schemas.openxmlformats.org/officeDocument/2006/relationships/theme" Target="../theme/theme4.xml"/><Relationship Id="rId8" Type="http://schemas.openxmlformats.org/officeDocument/2006/relationships/slideLayout" Target="../slideLayouts/slideLayout259.xml"/><Relationship Id="rId51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63.xml"/><Relationship Id="rId17" Type="http://schemas.openxmlformats.org/officeDocument/2006/relationships/slideLayout" Target="../slideLayouts/slideLayout268.xml"/><Relationship Id="rId25" Type="http://schemas.openxmlformats.org/officeDocument/2006/relationships/slideLayout" Target="../slideLayouts/slideLayout276.xml"/><Relationship Id="rId33" Type="http://schemas.openxmlformats.org/officeDocument/2006/relationships/slideLayout" Target="../slideLayouts/slideLayout284.xml"/><Relationship Id="rId38" Type="http://schemas.openxmlformats.org/officeDocument/2006/relationships/slideLayout" Target="../slideLayouts/slideLayout289.xml"/><Relationship Id="rId46" Type="http://schemas.openxmlformats.org/officeDocument/2006/relationships/slideLayout" Target="../slideLayouts/slideLayout297.xml"/><Relationship Id="rId59" Type="http://schemas.openxmlformats.org/officeDocument/2006/relationships/slideLayout" Target="../slideLayouts/slideLayout310.xml"/><Relationship Id="rId67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271.xml"/><Relationship Id="rId41" Type="http://schemas.openxmlformats.org/officeDocument/2006/relationships/slideLayout" Target="../slideLayouts/slideLayout292.xml"/><Relationship Id="rId54" Type="http://schemas.openxmlformats.org/officeDocument/2006/relationships/slideLayout" Target="../slideLayouts/slideLayout305.xml"/><Relationship Id="rId6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6.xml"/><Relationship Id="rId23" Type="http://schemas.openxmlformats.org/officeDocument/2006/relationships/slideLayout" Target="../slideLayouts/slideLayout274.xml"/><Relationship Id="rId28" Type="http://schemas.openxmlformats.org/officeDocument/2006/relationships/slideLayout" Target="../slideLayouts/slideLayout279.xml"/><Relationship Id="rId36" Type="http://schemas.openxmlformats.org/officeDocument/2006/relationships/slideLayout" Target="../slideLayouts/slideLayout287.xml"/><Relationship Id="rId49" Type="http://schemas.openxmlformats.org/officeDocument/2006/relationships/slideLayout" Target="../slideLayouts/slideLayout300.xml"/><Relationship Id="rId57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261.xml"/><Relationship Id="rId31" Type="http://schemas.openxmlformats.org/officeDocument/2006/relationships/slideLayout" Target="../slideLayouts/slideLayout282.xml"/><Relationship Id="rId44" Type="http://schemas.openxmlformats.org/officeDocument/2006/relationships/slideLayout" Target="../slideLayouts/slideLayout295.xml"/><Relationship Id="rId52" Type="http://schemas.openxmlformats.org/officeDocument/2006/relationships/slideLayout" Target="../slideLayouts/slideLayout303.xml"/><Relationship Id="rId60" Type="http://schemas.openxmlformats.org/officeDocument/2006/relationships/slideLayout" Target="../slideLayouts/slideLayout311.xml"/><Relationship Id="rId65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4.xml"/><Relationship Id="rId18" Type="http://schemas.openxmlformats.org/officeDocument/2006/relationships/slideLayout" Target="../slideLayouts/slideLayout269.xml"/><Relationship Id="rId39" Type="http://schemas.openxmlformats.org/officeDocument/2006/relationships/slideLayout" Target="../slideLayouts/slideLayout290.xml"/><Relationship Id="rId34" Type="http://schemas.openxmlformats.org/officeDocument/2006/relationships/slideLayout" Target="../slideLayouts/slideLayout285.xml"/><Relationship Id="rId50" Type="http://schemas.openxmlformats.org/officeDocument/2006/relationships/slideLayout" Target="../slideLayouts/slideLayout301.xml"/><Relationship Id="rId55" Type="http://schemas.openxmlformats.org/officeDocument/2006/relationships/slideLayout" Target="../slideLayouts/slideLayout306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5.xml"/><Relationship Id="rId21" Type="http://schemas.openxmlformats.org/officeDocument/2006/relationships/slideLayout" Target="../slideLayouts/slideLayout340.xml"/><Relationship Id="rId34" Type="http://schemas.openxmlformats.org/officeDocument/2006/relationships/slideLayout" Target="../slideLayouts/slideLayout353.xml"/><Relationship Id="rId42" Type="http://schemas.openxmlformats.org/officeDocument/2006/relationships/slideLayout" Target="../slideLayouts/slideLayout361.xml"/><Relationship Id="rId47" Type="http://schemas.openxmlformats.org/officeDocument/2006/relationships/slideLayout" Target="../slideLayouts/slideLayout366.xml"/><Relationship Id="rId50" Type="http://schemas.openxmlformats.org/officeDocument/2006/relationships/slideLayout" Target="../slideLayouts/slideLayout369.xml"/><Relationship Id="rId55" Type="http://schemas.openxmlformats.org/officeDocument/2006/relationships/slideLayout" Target="../slideLayouts/slideLayout374.xml"/><Relationship Id="rId63" Type="http://schemas.openxmlformats.org/officeDocument/2006/relationships/slideLayout" Target="../slideLayouts/slideLayout382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35.xml"/><Relationship Id="rId29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30.xml"/><Relationship Id="rId24" Type="http://schemas.openxmlformats.org/officeDocument/2006/relationships/slideLayout" Target="../slideLayouts/slideLayout343.xml"/><Relationship Id="rId32" Type="http://schemas.openxmlformats.org/officeDocument/2006/relationships/slideLayout" Target="../slideLayouts/slideLayout351.xml"/><Relationship Id="rId37" Type="http://schemas.openxmlformats.org/officeDocument/2006/relationships/slideLayout" Target="../slideLayouts/slideLayout356.xml"/><Relationship Id="rId40" Type="http://schemas.openxmlformats.org/officeDocument/2006/relationships/slideLayout" Target="../slideLayouts/slideLayout359.xml"/><Relationship Id="rId45" Type="http://schemas.openxmlformats.org/officeDocument/2006/relationships/slideLayout" Target="../slideLayouts/slideLayout364.xml"/><Relationship Id="rId53" Type="http://schemas.openxmlformats.org/officeDocument/2006/relationships/slideLayout" Target="../slideLayouts/slideLayout372.xml"/><Relationship Id="rId58" Type="http://schemas.openxmlformats.org/officeDocument/2006/relationships/slideLayout" Target="../slideLayouts/slideLayout377.xml"/><Relationship Id="rId66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24.xml"/><Relationship Id="rId61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33.xml"/><Relationship Id="rId22" Type="http://schemas.openxmlformats.org/officeDocument/2006/relationships/slideLayout" Target="../slideLayouts/slideLayout341.xml"/><Relationship Id="rId27" Type="http://schemas.openxmlformats.org/officeDocument/2006/relationships/slideLayout" Target="../slideLayouts/slideLayout346.xml"/><Relationship Id="rId30" Type="http://schemas.openxmlformats.org/officeDocument/2006/relationships/slideLayout" Target="../slideLayouts/slideLayout349.xml"/><Relationship Id="rId35" Type="http://schemas.openxmlformats.org/officeDocument/2006/relationships/slideLayout" Target="../slideLayouts/slideLayout354.xml"/><Relationship Id="rId43" Type="http://schemas.openxmlformats.org/officeDocument/2006/relationships/slideLayout" Target="../slideLayouts/slideLayout362.xml"/><Relationship Id="rId48" Type="http://schemas.openxmlformats.org/officeDocument/2006/relationships/slideLayout" Target="../slideLayouts/slideLayout367.xml"/><Relationship Id="rId56" Type="http://schemas.openxmlformats.org/officeDocument/2006/relationships/slideLayout" Target="../slideLayouts/slideLayout375.xml"/><Relationship Id="rId64" Type="http://schemas.openxmlformats.org/officeDocument/2006/relationships/slideLayout" Target="../slideLayouts/slideLayout383.xml"/><Relationship Id="rId8" Type="http://schemas.openxmlformats.org/officeDocument/2006/relationships/slideLayout" Target="../slideLayouts/slideLayout327.xml"/><Relationship Id="rId51" Type="http://schemas.openxmlformats.org/officeDocument/2006/relationships/slideLayout" Target="../slideLayouts/slideLayout370.xml"/><Relationship Id="rId3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31.xml"/><Relationship Id="rId17" Type="http://schemas.openxmlformats.org/officeDocument/2006/relationships/slideLayout" Target="../slideLayouts/slideLayout336.xml"/><Relationship Id="rId25" Type="http://schemas.openxmlformats.org/officeDocument/2006/relationships/slideLayout" Target="../slideLayouts/slideLayout344.xml"/><Relationship Id="rId33" Type="http://schemas.openxmlformats.org/officeDocument/2006/relationships/slideLayout" Target="../slideLayouts/slideLayout352.xml"/><Relationship Id="rId38" Type="http://schemas.openxmlformats.org/officeDocument/2006/relationships/slideLayout" Target="../slideLayouts/slideLayout357.xml"/><Relationship Id="rId46" Type="http://schemas.openxmlformats.org/officeDocument/2006/relationships/slideLayout" Target="../slideLayouts/slideLayout365.xml"/><Relationship Id="rId59" Type="http://schemas.openxmlformats.org/officeDocument/2006/relationships/slideLayout" Target="../slideLayouts/slideLayout378.xml"/><Relationship Id="rId67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39.xml"/><Relationship Id="rId41" Type="http://schemas.openxmlformats.org/officeDocument/2006/relationships/slideLayout" Target="../slideLayouts/slideLayout360.xml"/><Relationship Id="rId54" Type="http://schemas.openxmlformats.org/officeDocument/2006/relationships/slideLayout" Target="../slideLayouts/slideLayout373.xml"/><Relationship Id="rId62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4.xml"/><Relationship Id="rId23" Type="http://schemas.openxmlformats.org/officeDocument/2006/relationships/slideLayout" Target="../slideLayouts/slideLayout342.xml"/><Relationship Id="rId28" Type="http://schemas.openxmlformats.org/officeDocument/2006/relationships/slideLayout" Target="../slideLayouts/slideLayout347.xml"/><Relationship Id="rId36" Type="http://schemas.openxmlformats.org/officeDocument/2006/relationships/slideLayout" Target="../slideLayouts/slideLayout355.xml"/><Relationship Id="rId49" Type="http://schemas.openxmlformats.org/officeDocument/2006/relationships/slideLayout" Target="../slideLayouts/slideLayout368.xml"/><Relationship Id="rId57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29.xml"/><Relationship Id="rId31" Type="http://schemas.openxmlformats.org/officeDocument/2006/relationships/slideLayout" Target="../slideLayouts/slideLayout350.xml"/><Relationship Id="rId44" Type="http://schemas.openxmlformats.org/officeDocument/2006/relationships/slideLayout" Target="../slideLayouts/slideLayout363.xml"/><Relationship Id="rId52" Type="http://schemas.openxmlformats.org/officeDocument/2006/relationships/slideLayout" Target="../slideLayouts/slideLayout371.xml"/><Relationship Id="rId60" Type="http://schemas.openxmlformats.org/officeDocument/2006/relationships/slideLayout" Target="../slideLayouts/slideLayout379.xml"/><Relationship Id="rId65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Relationship Id="rId13" Type="http://schemas.openxmlformats.org/officeDocument/2006/relationships/slideLayout" Target="../slideLayouts/slideLayout332.xml"/><Relationship Id="rId18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17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88.xml"/><Relationship Id="rId16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CB15-F748-C140-A5C3-CF0090C94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5" r:id="rId14"/>
    <p:sldLayoutId id="2147484566" r:id="rId15"/>
    <p:sldLayoutId id="2147484567" r:id="rId16"/>
    <p:sldLayoutId id="2147484568" r:id="rId17"/>
    <p:sldLayoutId id="2147484569" r:id="rId18"/>
    <p:sldLayoutId id="2147484570" r:id="rId19"/>
    <p:sldLayoutId id="2147484571" r:id="rId20"/>
    <p:sldLayoutId id="2147484572" r:id="rId21"/>
    <p:sldLayoutId id="2147484573" r:id="rId22"/>
    <p:sldLayoutId id="2147484574" r:id="rId23"/>
    <p:sldLayoutId id="2147484575" r:id="rId24"/>
    <p:sldLayoutId id="2147484576" r:id="rId25"/>
    <p:sldLayoutId id="2147484577" r:id="rId26"/>
    <p:sldLayoutId id="2147484578" r:id="rId27"/>
    <p:sldLayoutId id="2147484579" r:id="rId28"/>
    <p:sldLayoutId id="2147484580" r:id="rId29"/>
    <p:sldLayoutId id="2147484581" r:id="rId30"/>
    <p:sldLayoutId id="2147484582" r:id="rId31"/>
    <p:sldLayoutId id="2147484583" r:id="rId32"/>
    <p:sldLayoutId id="2147484584" r:id="rId33"/>
    <p:sldLayoutId id="2147484585" r:id="rId34"/>
    <p:sldLayoutId id="2147484586" r:id="rId35"/>
    <p:sldLayoutId id="2147484587" r:id="rId36"/>
    <p:sldLayoutId id="2147484588" r:id="rId37"/>
    <p:sldLayoutId id="2147484589" r:id="rId38"/>
    <p:sldLayoutId id="2147484590" r:id="rId39"/>
    <p:sldLayoutId id="2147484591" r:id="rId40"/>
    <p:sldLayoutId id="2147484592" r:id="rId41"/>
    <p:sldLayoutId id="2147484593" r:id="rId42"/>
    <p:sldLayoutId id="2147484594" r:id="rId43"/>
    <p:sldLayoutId id="2147484595" r:id="rId44"/>
    <p:sldLayoutId id="2147484596" r:id="rId45"/>
    <p:sldLayoutId id="2147484597" r:id="rId46"/>
    <p:sldLayoutId id="2147484598" r:id="rId47"/>
    <p:sldLayoutId id="2147484599" r:id="rId48"/>
    <p:sldLayoutId id="2147484600" r:id="rId49"/>
    <p:sldLayoutId id="2147484601" r:id="rId50"/>
    <p:sldLayoutId id="2147484602" r:id="rId51"/>
    <p:sldLayoutId id="2147484603" r:id="rId52"/>
    <p:sldLayoutId id="2147484604" r:id="rId53"/>
    <p:sldLayoutId id="2147484605" r:id="rId54"/>
    <p:sldLayoutId id="2147484606" r:id="rId55"/>
    <p:sldLayoutId id="2147484607" r:id="rId56"/>
    <p:sldLayoutId id="2147484608" r:id="rId57"/>
    <p:sldLayoutId id="2147484609" r:id="rId58"/>
    <p:sldLayoutId id="2147484610" r:id="rId59"/>
    <p:sldLayoutId id="2147484611" r:id="rId60"/>
    <p:sldLayoutId id="2147484612" r:id="rId61"/>
    <p:sldLayoutId id="2147484613" r:id="rId62"/>
    <p:sldLayoutId id="2147484614" r:id="rId63"/>
    <p:sldLayoutId id="2147484615" r:id="rId64"/>
    <p:sldLayoutId id="2147484616" r:id="rId65"/>
    <p:sldLayoutId id="2147484617" r:id="rId66"/>
    <p:sldLayoutId id="2147484618" r:id="rId67"/>
    <p:sldLayoutId id="2147484619" r:id="rId68"/>
    <p:sldLayoutId id="2147484620" r:id="rId69"/>
    <p:sldLayoutId id="2147484621" r:id="rId70"/>
    <p:sldLayoutId id="2147484622" r:id="rId71"/>
    <p:sldLayoutId id="2147484623" r:id="rId72"/>
    <p:sldLayoutId id="2147484624" r:id="rId73"/>
    <p:sldLayoutId id="2147484625" r:id="rId74"/>
    <p:sldLayoutId id="2147484626" r:id="rId75"/>
    <p:sldLayoutId id="2147484627" r:id="rId76"/>
    <p:sldLayoutId id="2147484628" r:id="rId77"/>
    <p:sldLayoutId id="2147484629" r:id="rId78"/>
    <p:sldLayoutId id="2147484630" r:id="rId79"/>
    <p:sldLayoutId id="2147484631" r:id="rId80"/>
    <p:sldLayoutId id="2147484632" r:id="rId81"/>
    <p:sldLayoutId id="2147484633" r:id="rId82"/>
    <p:sldLayoutId id="2147484634" r:id="rId83"/>
    <p:sldLayoutId id="2147484635" r:id="rId84"/>
    <p:sldLayoutId id="2147484636" r:id="rId85"/>
    <p:sldLayoutId id="2147484637" r:id="rId86"/>
    <p:sldLayoutId id="2147484638" r:id="rId87"/>
    <p:sldLayoutId id="2147484639" r:id="rId88"/>
    <p:sldLayoutId id="2147484640" r:id="rId89"/>
    <p:sldLayoutId id="2147484641" r:id="rId90"/>
    <p:sldLayoutId id="2147484642" r:id="rId91"/>
    <p:sldLayoutId id="2147484643" r:id="rId92"/>
    <p:sldLayoutId id="2147484644" r:id="rId93"/>
    <p:sldLayoutId id="2147484645" r:id="rId94"/>
    <p:sldLayoutId id="2147484646" r:id="rId95"/>
    <p:sldLayoutId id="2147484647" r:id="rId96"/>
    <p:sldLayoutId id="2147484648" r:id="rId97"/>
    <p:sldLayoutId id="2147484649" r:id="rId98"/>
    <p:sldLayoutId id="2147484650" r:id="rId99"/>
    <p:sldLayoutId id="2147484651" r:id="rId100"/>
    <p:sldLayoutId id="2147484652" r:id="rId101"/>
    <p:sldLayoutId id="2147484653" r:id="rId102"/>
    <p:sldLayoutId id="2147484654" r:id="rId103"/>
    <p:sldLayoutId id="2147484655" r:id="rId104"/>
    <p:sldLayoutId id="2147484656" r:id="rId105"/>
    <p:sldLayoutId id="2147484657" r:id="rId106"/>
    <p:sldLayoutId id="2147484658" r:id="rId107"/>
    <p:sldLayoutId id="2147484659" r:id="rId108"/>
    <p:sldLayoutId id="2147484660" r:id="rId109"/>
    <p:sldLayoutId id="2147484661" r:id="rId110"/>
    <p:sldLayoutId id="2147484662" r:id="rId111"/>
    <p:sldLayoutId id="2147484663" r:id="rId112"/>
    <p:sldLayoutId id="2147484664" r:id="rId113"/>
    <p:sldLayoutId id="2147484665" r:id="rId114"/>
    <p:sldLayoutId id="2147484666" r:id="rId115"/>
    <p:sldLayoutId id="2147484667" r:id="rId116"/>
    <p:sldLayoutId id="2147484668" r:id="rId117"/>
    <p:sldLayoutId id="2147484669" r:id="rId118"/>
    <p:sldLayoutId id="2147484670" r:id="rId119"/>
    <p:sldLayoutId id="2147484671" r:id="rId120"/>
    <p:sldLayoutId id="2147484672" r:id="rId121"/>
    <p:sldLayoutId id="2147484673" r:id="rId122"/>
    <p:sldLayoutId id="2147484674" r:id="rId123"/>
    <p:sldLayoutId id="2147484675" r:id="rId124"/>
    <p:sldLayoutId id="2147484676" r:id="rId125"/>
    <p:sldLayoutId id="2147484677" r:id="rId126"/>
    <p:sldLayoutId id="2147484678" r:id="rId127"/>
    <p:sldLayoutId id="2147484679" r:id="rId128"/>
    <p:sldLayoutId id="2147484680" r:id="rId129"/>
    <p:sldLayoutId id="2147484681" r:id="rId130"/>
    <p:sldLayoutId id="2147484682" r:id="rId131"/>
    <p:sldLayoutId id="2147484683" r:id="rId132"/>
    <p:sldLayoutId id="2147484684" r:id="rId133"/>
    <p:sldLayoutId id="2147484685" r:id="rId134"/>
    <p:sldLayoutId id="2147484686" r:id="rId135"/>
    <p:sldLayoutId id="2147484687" r:id="rId136"/>
    <p:sldLayoutId id="2147484688" r:id="rId137"/>
    <p:sldLayoutId id="2147484689" r:id="rId138"/>
    <p:sldLayoutId id="2147484690" r:id="rId139"/>
    <p:sldLayoutId id="2147484691" r:id="rId140"/>
    <p:sldLayoutId id="2147484692" r:id="rId141"/>
    <p:sldLayoutId id="2147484693" r:id="rId142"/>
    <p:sldLayoutId id="2147484694" r:id="rId143"/>
    <p:sldLayoutId id="2147484695" r:id="rId144"/>
    <p:sldLayoutId id="2147484696" r:id="rId145"/>
    <p:sldLayoutId id="2147484697" r:id="rId146"/>
    <p:sldLayoutId id="2147484698" r:id="rId14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43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  <p:sldLayoutId id="2147484870" r:id="rId12"/>
    <p:sldLayoutId id="2147484871" r:id="rId13"/>
    <p:sldLayoutId id="2147484872" r:id="rId14"/>
    <p:sldLayoutId id="2147484873" r:id="rId15"/>
    <p:sldLayoutId id="2147484874" r:id="rId16"/>
    <p:sldLayoutId id="2147484875" r:id="rId17"/>
    <p:sldLayoutId id="2147484876" r:id="rId18"/>
    <p:sldLayoutId id="2147484877" r:id="rId19"/>
    <p:sldLayoutId id="2147484878" r:id="rId20"/>
    <p:sldLayoutId id="2147484879" r:id="rId21"/>
    <p:sldLayoutId id="2147484880" r:id="rId22"/>
    <p:sldLayoutId id="2147484881" r:id="rId23"/>
    <p:sldLayoutId id="2147484882" r:id="rId24"/>
    <p:sldLayoutId id="2147484883" r:id="rId25"/>
    <p:sldLayoutId id="2147484884" r:id="rId26"/>
    <p:sldLayoutId id="2147484885" r:id="rId27"/>
    <p:sldLayoutId id="2147484886" r:id="rId28"/>
    <p:sldLayoutId id="2147484887" r:id="rId29"/>
    <p:sldLayoutId id="2147484888" r:id="rId30"/>
    <p:sldLayoutId id="2147484889" r:id="rId31"/>
    <p:sldLayoutId id="2147484890" r:id="rId32"/>
    <p:sldLayoutId id="2147484891" r:id="rId33"/>
    <p:sldLayoutId id="2147484892" r:id="rId34"/>
    <p:sldLayoutId id="2147484893" r:id="rId35"/>
    <p:sldLayoutId id="2147484894" r:id="rId36"/>
    <p:sldLayoutId id="2147484895" r:id="rId37"/>
    <p:sldLayoutId id="2147484896" r:id="rId38"/>
    <p:sldLayoutId id="2147484897" r:id="rId39"/>
    <p:sldLayoutId id="2147484898" r:id="rId40"/>
    <p:sldLayoutId id="2147484899" r:id="rId41"/>
    <p:sldLayoutId id="2147484900" r:id="rId42"/>
    <p:sldLayoutId id="2147484901" r:id="rId43"/>
    <p:sldLayoutId id="2147484902" r:id="rId44"/>
    <p:sldLayoutId id="2147484903" r:id="rId45"/>
    <p:sldLayoutId id="2147484904" r:id="rId46"/>
    <p:sldLayoutId id="2147484905" r:id="rId47"/>
    <p:sldLayoutId id="2147484906" r:id="rId48"/>
    <p:sldLayoutId id="2147484907" r:id="rId49"/>
    <p:sldLayoutId id="2147484908" r:id="rId50"/>
    <p:sldLayoutId id="2147484909" r:id="rId51"/>
    <p:sldLayoutId id="2147484910" r:id="rId52"/>
  </p:sldLayoutIdLst>
  <p:txStyles>
    <p:titleStyle>
      <a:lvl1pPr algn="l" defTabSz="457109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1" indent="-342831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801" indent="-285693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771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880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98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49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206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314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423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8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  <p:sldLayoutId id="2147484923" r:id="rId12"/>
    <p:sldLayoutId id="2147484924" r:id="rId13"/>
    <p:sldLayoutId id="2147484925" r:id="rId14"/>
    <p:sldLayoutId id="2147484926" r:id="rId15"/>
    <p:sldLayoutId id="2147484927" r:id="rId16"/>
    <p:sldLayoutId id="2147484928" r:id="rId17"/>
    <p:sldLayoutId id="2147484929" r:id="rId18"/>
    <p:sldLayoutId id="2147484930" r:id="rId19"/>
    <p:sldLayoutId id="2147484931" r:id="rId20"/>
    <p:sldLayoutId id="2147484932" r:id="rId21"/>
    <p:sldLayoutId id="2147484933" r:id="rId22"/>
    <p:sldLayoutId id="2147484934" r:id="rId23"/>
    <p:sldLayoutId id="2147484935" r:id="rId24"/>
    <p:sldLayoutId id="2147484936" r:id="rId25"/>
    <p:sldLayoutId id="2147484937" r:id="rId26"/>
    <p:sldLayoutId id="2147484938" r:id="rId27"/>
    <p:sldLayoutId id="2147484939" r:id="rId28"/>
    <p:sldLayoutId id="2147484940" r:id="rId29"/>
    <p:sldLayoutId id="2147484941" r:id="rId30"/>
    <p:sldLayoutId id="2147484942" r:id="rId31"/>
    <p:sldLayoutId id="2147484943" r:id="rId32"/>
    <p:sldLayoutId id="2147484944" r:id="rId33"/>
    <p:sldLayoutId id="2147484945" r:id="rId34"/>
    <p:sldLayoutId id="2147484946" r:id="rId35"/>
    <p:sldLayoutId id="2147484947" r:id="rId36"/>
    <p:sldLayoutId id="2147484948" r:id="rId37"/>
    <p:sldLayoutId id="2147484949" r:id="rId38"/>
    <p:sldLayoutId id="2147484950" r:id="rId39"/>
    <p:sldLayoutId id="2147484951" r:id="rId40"/>
    <p:sldLayoutId id="2147484952" r:id="rId41"/>
    <p:sldLayoutId id="2147484953" r:id="rId42"/>
    <p:sldLayoutId id="2147484954" r:id="rId43"/>
    <p:sldLayoutId id="2147484955" r:id="rId44"/>
    <p:sldLayoutId id="2147484956" r:id="rId45"/>
    <p:sldLayoutId id="2147484957" r:id="rId46"/>
    <p:sldLayoutId id="2147484958" r:id="rId47"/>
    <p:sldLayoutId id="2147484959" r:id="rId48"/>
    <p:sldLayoutId id="2147484960" r:id="rId49"/>
    <p:sldLayoutId id="2147484961" r:id="rId50"/>
    <p:sldLayoutId id="2147484962" r:id="rId51"/>
    <p:sldLayoutId id="2147484963" r:id="rId52"/>
  </p:sldLayoutIdLst>
  <p:txStyles>
    <p:titleStyle>
      <a:lvl1pPr algn="l" defTabSz="457109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31" indent="-342831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801" indent="-285693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771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880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98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499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206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314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423" indent="-228554" algn="l" defTabSz="457109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9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3DF806-275A-348D-A24A-F2F35FDA18CD}"/>
              </a:ext>
            </a:extLst>
          </p:cNvPr>
          <p:cNvSpPr/>
          <p:nvPr userDrawn="1"/>
        </p:nvSpPr>
        <p:spPr>
          <a:xfrm>
            <a:off x="898910" y="6400080"/>
            <a:ext cx="357050" cy="35709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/>
          </a:p>
        </p:txBody>
      </p:sp>
      <p:sp>
        <p:nvSpPr>
          <p:cNvPr id="20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0EA07CF-1EFA-8C66-81D8-2ECF8A5A9C53}"/>
              </a:ext>
            </a:extLst>
          </p:cNvPr>
          <p:cNvSpPr/>
          <p:nvPr userDrawn="1"/>
        </p:nvSpPr>
        <p:spPr>
          <a:xfrm>
            <a:off x="120519" y="6393180"/>
            <a:ext cx="357050" cy="35709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64472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08" r:id="rId1"/>
    <p:sldLayoutId id="2147485109" r:id="rId2"/>
    <p:sldLayoutId id="2147485110" r:id="rId3"/>
    <p:sldLayoutId id="2147485111" r:id="rId4"/>
    <p:sldLayoutId id="2147485112" r:id="rId5"/>
    <p:sldLayoutId id="2147485113" r:id="rId6"/>
    <p:sldLayoutId id="2147485114" r:id="rId7"/>
    <p:sldLayoutId id="2147485115" r:id="rId8"/>
    <p:sldLayoutId id="2147485116" r:id="rId9"/>
    <p:sldLayoutId id="2147485117" r:id="rId10"/>
    <p:sldLayoutId id="2147485118" r:id="rId11"/>
    <p:sldLayoutId id="2147485119" r:id="rId12"/>
    <p:sldLayoutId id="2147485120" r:id="rId13"/>
    <p:sldLayoutId id="2147485121" r:id="rId14"/>
    <p:sldLayoutId id="2147485122" r:id="rId15"/>
    <p:sldLayoutId id="2147485123" r:id="rId16"/>
    <p:sldLayoutId id="2147485124" r:id="rId17"/>
    <p:sldLayoutId id="2147485125" r:id="rId18"/>
    <p:sldLayoutId id="2147484501" r:id="rId19"/>
    <p:sldLayoutId id="2147484502" r:id="rId20"/>
    <p:sldLayoutId id="2147484503" r:id="rId21"/>
    <p:sldLayoutId id="2147484504" r:id="rId22"/>
    <p:sldLayoutId id="2147484505" r:id="rId23"/>
    <p:sldLayoutId id="2147484506" r:id="rId24"/>
    <p:sldLayoutId id="2147484507" r:id="rId25"/>
    <p:sldLayoutId id="2147484508" r:id="rId26"/>
    <p:sldLayoutId id="2147484509" r:id="rId27"/>
    <p:sldLayoutId id="2147484510" r:id="rId28"/>
    <p:sldLayoutId id="2147484511" r:id="rId29"/>
    <p:sldLayoutId id="2147484512" r:id="rId30"/>
    <p:sldLayoutId id="2147484513" r:id="rId31"/>
    <p:sldLayoutId id="2147484514" r:id="rId32"/>
    <p:sldLayoutId id="2147484515" r:id="rId33"/>
    <p:sldLayoutId id="2147484516" r:id="rId34"/>
    <p:sldLayoutId id="2147484517" r:id="rId35"/>
    <p:sldLayoutId id="2147484518" r:id="rId36"/>
    <p:sldLayoutId id="2147484519" r:id="rId37"/>
    <p:sldLayoutId id="2147484520" r:id="rId38"/>
    <p:sldLayoutId id="2147484521" r:id="rId39"/>
    <p:sldLayoutId id="2147484522" r:id="rId40"/>
    <p:sldLayoutId id="2147484523" r:id="rId41"/>
    <p:sldLayoutId id="2147484524" r:id="rId42"/>
    <p:sldLayoutId id="2147484525" r:id="rId43"/>
    <p:sldLayoutId id="2147484526" r:id="rId44"/>
    <p:sldLayoutId id="2147484527" r:id="rId45"/>
    <p:sldLayoutId id="2147484528" r:id="rId46"/>
    <p:sldLayoutId id="2147484529" r:id="rId47"/>
    <p:sldLayoutId id="2147484530" r:id="rId48"/>
    <p:sldLayoutId id="2147484531" r:id="rId49"/>
    <p:sldLayoutId id="2147484532" r:id="rId50"/>
    <p:sldLayoutId id="2147484533" r:id="rId51"/>
    <p:sldLayoutId id="2147484534" r:id="rId52"/>
    <p:sldLayoutId id="2147484535" r:id="rId53"/>
    <p:sldLayoutId id="2147484536" r:id="rId54"/>
    <p:sldLayoutId id="2147484537" r:id="rId55"/>
    <p:sldLayoutId id="2147484538" r:id="rId56"/>
    <p:sldLayoutId id="2147484539" r:id="rId57"/>
    <p:sldLayoutId id="2147484540" r:id="rId58"/>
    <p:sldLayoutId id="2147484541" r:id="rId59"/>
    <p:sldLayoutId id="2147484542" r:id="rId60"/>
    <p:sldLayoutId id="2147484543" r:id="rId61"/>
    <p:sldLayoutId id="2147484544" r:id="rId62"/>
    <p:sldLayoutId id="2147484545" r:id="rId63"/>
    <p:sldLayoutId id="2147484546" r:id="rId64"/>
    <p:sldLayoutId id="2147484547" r:id="rId65"/>
    <p:sldLayoutId id="2147484548" r:id="rId66"/>
    <p:sldLayoutId id="2147484549" r:id="rId67"/>
    <p:sldLayoutId id="2147484550" r:id="rId6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97ECB15-F748-C140-A5C3-CF0090C94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83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  <p:sldLayoutId id="2147485138" r:id="rId12"/>
    <p:sldLayoutId id="2147485139" r:id="rId13"/>
    <p:sldLayoutId id="2147485140" r:id="rId14"/>
    <p:sldLayoutId id="2147485141" r:id="rId15"/>
    <p:sldLayoutId id="2147485142" r:id="rId16"/>
    <p:sldLayoutId id="2147485143" r:id="rId17"/>
    <p:sldLayoutId id="2147484702" r:id="rId18"/>
    <p:sldLayoutId id="2147484703" r:id="rId19"/>
    <p:sldLayoutId id="2147484704" r:id="rId20"/>
    <p:sldLayoutId id="2147484705" r:id="rId21"/>
    <p:sldLayoutId id="2147484706" r:id="rId22"/>
    <p:sldLayoutId id="2147484707" r:id="rId23"/>
    <p:sldLayoutId id="2147484708" r:id="rId24"/>
    <p:sldLayoutId id="2147484709" r:id="rId25"/>
    <p:sldLayoutId id="2147484710" r:id="rId26"/>
    <p:sldLayoutId id="2147484711" r:id="rId27"/>
    <p:sldLayoutId id="2147484712" r:id="rId28"/>
    <p:sldLayoutId id="2147484713" r:id="rId29"/>
    <p:sldLayoutId id="2147484714" r:id="rId30"/>
    <p:sldLayoutId id="2147484715" r:id="rId31"/>
    <p:sldLayoutId id="2147484716" r:id="rId32"/>
    <p:sldLayoutId id="2147484717" r:id="rId33"/>
    <p:sldLayoutId id="2147484718" r:id="rId34"/>
    <p:sldLayoutId id="2147484719" r:id="rId35"/>
    <p:sldLayoutId id="2147484720" r:id="rId36"/>
    <p:sldLayoutId id="2147484721" r:id="rId37"/>
    <p:sldLayoutId id="2147484722" r:id="rId38"/>
    <p:sldLayoutId id="2147484723" r:id="rId39"/>
    <p:sldLayoutId id="2147484724" r:id="rId40"/>
    <p:sldLayoutId id="2147484725" r:id="rId41"/>
    <p:sldLayoutId id="2147484726" r:id="rId42"/>
    <p:sldLayoutId id="2147484727" r:id="rId43"/>
    <p:sldLayoutId id="2147484728" r:id="rId44"/>
    <p:sldLayoutId id="2147484729" r:id="rId45"/>
    <p:sldLayoutId id="2147484730" r:id="rId46"/>
    <p:sldLayoutId id="2147484731" r:id="rId47"/>
    <p:sldLayoutId id="2147484732" r:id="rId48"/>
    <p:sldLayoutId id="2147484733" r:id="rId49"/>
    <p:sldLayoutId id="2147484734" r:id="rId50"/>
    <p:sldLayoutId id="2147484735" r:id="rId51"/>
    <p:sldLayoutId id="2147484736" r:id="rId52"/>
    <p:sldLayoutId id="2147484737" r:id="rId53"/>
    <p:sldLayoutId id="2147484738" r:id="rId54"/>
    <p:sldLayoutId id="2147484739" r:id="rId55"/>
    <p:sldLayoutId id="2147484740" r:id="rId56"/>
    <p:sldLayoutId id="2147484741" r:id="rId57"/>
    <p:sldLayoutId id="2147484742" r:id="rId58"/>
    <p:sldLayoutId id="2147484743" r:id="rId59"/>
    <p:sldLayoutId id="2147484744" r:id="rId60"/>
    <p:sldLayoutId id="2147484745" r:id="rId61"/>
    <p:sldLayoutId id="2147484746" r:id="rId62"/>
    <p:sldLayoutId id="2147484747" r:id="rId63"/>
    <p:sldLayoutId id="2147484748" r:id="rId64"/>
    <p:sldLayoutId id="2147484749" r:id="rId65"/>
    <p:sldLayoutId id="2147484750" r:id="rId66"/>
    <p:sldLayoutId id="2147484751" r:id="rId6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97ECB15-F748-C140-A5C3-CF0090C94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26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  <p:sldLayoutId id="2147485151" r:id="rId7"/>
    <p:sldLayoutId id="2147485152" r:id="rId8"/>
    <p:sldLayoutId id="2147485153" r:id="rId9"/>
    <p:sldLayoutId id="2147485154" r:id="rId10"/>
    <p:sldLayoutId id="2147485155" r:id="rId11"/>
    <p:sldLayoutId id="2147485156" r:id="rId12"/>
    <p:sldLayoutId id="2147485157" r:id="rId13"/>
    <p:sldLayoutId id="2147485158" r:id="rId14"/>
    <p:sldLayoutId id="2147485159" r:id="rId15"/>
    <p:sldLayoutId id="2147485160" r:id="rId16"/>
    <p:sldLayoutId id="214748516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1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1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30.png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0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0.xml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7.wdp"/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1.xml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95E61C-0A70-573D-7066-1F836E645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12" y="-1449263"/>
            <a:ext cx="8405273" cy="964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6849B4-3E36-ED95-3910-2BBD31E157A6}"/>
              </a:ext>
            </a:extLst>
          </p:cNvPr>
          <p:cNvSpPr/>
          <p:nvPr/>
        </p:nvSpPr>
        <p:spPr>
          <a:xfrm>
            <a:off x="500743" y="398749"/>
            <a:ext cx="11271236" cy="602382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0E5EC8-1804-BC27-1626-A0C0D0712831}"/>
              </a:ext>
            </a:extLst>
          </p:cNvPr>
          <p:cNvSpPr/>
          <p:nvPr/>
        </p:nvSpPr>
        <p:spPr>
          <a:xfrm>
            <a:off x="212528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DBF182-5ED1-21B8-B95D-341ABAA164ED}"/>
              </a:ext>
            </a:extLst>
          </p:cNvPr>
          <p:cNvSpPr/>
          <p:nvPr/>
        </p:nvSpPr>
        <p:spPr>
          <a:xfrm>
            <a:off x="170670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4A9432A-E16B-4773-C1B4-FACF8917DB76}"/>
              </a:ext>
            </a:extLst>
          </p:cNvPr>
          <p:cNvSpPr/>
          <p:nvPr/>
        </p:nvSpPr>
        <p:spPr>
          <a:xfrm>
            <a:off x="1266091" y="-18962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4385B8-7762-3945-73DC-A57D9C8A3717}"/>
              </a:ext>
            </a:extLst>
          </p:cNvPr>
          <p:cNvSpPr/>
          <p:nvPr/>
        </p:nvSpPr>
        <p:spPr>
          <a:xfrm>
            <a:off x="212528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7B2CF8-4312-D07F-48F1-190FB1AD8842}"/>
              </a:ext>
            </a:extLst>
          </p:cNvPr>
          <p:cNvSpPr/>
          <p:nvPr/>
        </p:nvSpPr>
        <p:spPr>
          <a:xfrm>
            <a:off x="170670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80A27C-8688-C023-3279-AC4EE3C11C48}"/>
              </a:ext>
            </a:extLst>
          </p:cNvPr>
          <p:cNvSpPr/>
          <p:nvPr/>
        </p:nvSpPr>
        <p:spPr>
          <a:xfrm>
            <a:off x="1266091" y="22117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CA977F8-63D5-E6DB-26E4-125C7A111D55}"/>
              </a:ext>
            </a:extLst>
          </p:cNvPr>
          <p:cNvSpPr/>
          <p:nvPr/>
        </p:nvSpPr>
        <p:spPr>
          <a:xfrm>
            <a:off x="212528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EBCFB45-B5DC-3C49-E189-CA9AB6009A2F}"/>
              </a:ext>
            </a:extLst>
          </p:cNvPr>
          <p:cNvSpPr/>
          <p:nvPr/>
        </p:nvSpPr>
        <p:spPr>
          <a:xfrm>
            <a:off x="170670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7FA863-7788-BCF3-A3AE-33DEBD762F25}"/>
              </a:ext>
            </a:extLst>
          </p:cNvPr>
          <p:cNvSpPr/>
          <p:nvPr/>
        </p:nvSpPr>
        <p:spPr>
          <a:xfrm>
            <a:off x="1266091" y="666207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854CF4-970D-4681-B301-8BD18A9354AE}"/>
              </a:ext>
            </a:extLst>
          </p:cNvPr>
          <p:cNvSpPr/>
          <p:nvPr/>
        </p:nvSpPr>
        <p:spPr>
          <a:xfrm>
            <a:off x="212528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DB2FD2-AD8A-83A7-35E4-4DC94CF799C5}"/>
              </a:ext>
            </a:extLst>
          </p:cNvPr>
          <p:cNvSpPr/>
          <p:nvPr/>
        </p:nvSpPr>
        <p:spPr>
          <a:xfrm>
            <a:off x="170670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8BA8D8F-E4BB-119F-C292-CF11109E8214}"/>
              </a:ext>
            </a:extLst>
          </p:cNvPr>
          <p:cNvSpPr/>
          <p:nvPr/>
        </p:nvSpPr>
        <p:spPr>
          <a:xfrm>
            <a:off x="1266091" y="1077004"/>
            <a:ext cx="308428" cy="319508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020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545" y1="92788" x2="54000" y2="92667"/>
                        <a14:foregroundMark x1="64455" y1="46606" x2="64455" y2="46606"/>
                        <a14:foregroundMark x1="54000" y1="43576" x2="54000" y2="43576"/>
                        <a14:foregroundMark x1="52000" y1="46182" x2="52000" y2="46182"/>
                        <a14:foregroundMark x1="44000" y1="44909" x2="44000" y2="44909"/>
                        <a14:foregroundMark x1="70455" y1="29818" x2="70455" y2="29818"/>
                        <a14:foregroundMark x1="49727" y1="28121" x2="49727" y2="28121"/>
                        <a14:foregroundMark x1="46000" y1="25758" x2="46000" y2="25758"/>
                        <a14:foregroundMark x1="72182" y1="10121" x2="72182" y2="10121"/>
                        <a14:foregroundMark x1="69727" y1="8000" x2="69727" y2="8000"/>
                        <a14:foregroundMark x1="69182" y1="7152" x2="69182" y2="7152"/>
                        <a14:foregroundMark x1="51000" y1="10364" x2="51000" y2="10364"/>
                        <a14:foregroundMark x1="56909" y1="15030" x2="56909" y2="15030"/>
                        <a14:foregroundMark x1="54273" y1="17030" x2="54273" y2="17030"/>
                        <a14:backgroundMark x1="40273" y1="95030" x2="61091" y2="96000"/>
                        <a14:backgroundMark x1="42909" y1="93636" x2="56909" y2="93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2147" r="31542" b="5291"/>
          <a:stretch/>
        </p:blipFill>
        <p:spPr>
          <a:xfrm rot="16200000">
            <a:off x="8042737" y="1740121"/>
            <a:ext cx="2166242" cy="84756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1223365"/>
            <a:ext cx="12192000" cy="3298339"/>
          </a:xfrm>
          <a:prstGeom prst="rect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228554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dirty="0">
                <a:solidFill>
                  <a:srgbClr val="00206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1. آ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بی را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که کمتر از کرُ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باشد، قلیل می‌گویند.</a:t>
            </a:r>
            <a:endParaRPr kumimoji="0" lang="fa-IR" sz="3600" b="0" i="0" u="none" strike="noStrike" kern="0" cap="none" spc="0" normalizeH="0" baseline="0" noProof="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Mitra" panose="00000400000000000000" pitchFamily="2" charset="-78"/>
            </a:endParaRPr>
          </a:p>
          <a:p>
            <a:pPr marL="0" marR="0" lvl="0" indent="0" algn="r" defTabSz="228554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2. اگر نجاست به آب قلیل وارد شود، آن را نجس</a:t>
            </a:r>
            <a:b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</a:b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می‌کند، اگر چه رنگ و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بو یا مزه آن تغییر نکند.</a:t>
            </a:r>
            <a:endParaRPr kumimoji="0" lang="fa-IR" sz="3600" b="0" i="0" u="none" strike="noStrike" kern="0" cap="none" spc="0" normalizeH="0" baseline="0" noProof="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Mitra" panose="00000400000000000000" pitchFamily="2" charset="-78"/>
            </a:endParaRPr>
          </a:p>
          <a:p>
            <a:pPr marL="0" marR="0" lvl="0" indent="0" algn="r" defTabSz="228554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3. اگر با فشار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با شیء نجس برخورد کند، مقداری </a:t>
            </a:r>
          </a:p>
          <a:p>
            <a:pPr marL="0" marR="0" lvl="0" indent="0" algn="r" defTabSz="228554" rtl="1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که به آن رسیده، نجس و قبل از آن</a:t>
            </a:r>
            <a:r>
              <a:rPr lang="fa-IR" sz="36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پاک است.</a:t>
            </a:r>
            <a:endParaRPr kumimoji="0" lang="en-US" sz="1400" b="0" i="0" u="none" strike="noStrike" kern="0" cap="none" spc="0" normalizeH="0" baseline="0" noProof="0" dirty="0">
              <a:ln w="0"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27458" y="176151"/>
            <a:ext cx="2864430" cy="130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0" cap="none" spc="0" normalizeH="0" baseline="0" noProof="0" dirty="0">
                <a:ln w="0">
                  <a:solidFill>
                    <a:srgbClr val="272E3A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 </a:t>
            </a:r>
            <a:r>
              <a:rPr lang="fa-IR" sz="6600" kern="0" dirty="0">
                <a:ln w="0">
                  <a:solidFill>
                    <a:srgbClr val="272E3A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قلیل</a:t>
            </a:r>
            <a:endParaRPr kumimoji="0" lang="en-US" sz="6600" b="0" i="0" u="none" strike="noStrike" kern="0" cap="none" spc="0" normalizeH="0" baseline="0" noProof="0" dirty="0">
              <a:ln w="0">
                <a:solidFill>
                  <a:srgbClr val="272E3A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Titr" panose="00000700000000000000" pitchFamily="2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154" l="3901" r="89894">
                        <a14:foregroundMark x1="40603" y1="615" x2="38918" y2="25077"/>
                        <a14:foregroundMark x1="40337" y1="14846" x2="40691" y2="21462"/>
                        <a14:foregroundMark x1="57092" y1="91769" x2="49379" y2="92462"/>
                        <a14:foregroundMark x1="21277" y1="91615" x2="41667" y2="92538"/>
                        <a14:foregroundMark x1="24557" y1="92231" x2="29433" y2="92385"/>
                        <a14:foregroundMark x1="59309" y1="25308" x2="62057" y2="20538"/>
                        <a14:foregroundMark x1="59574" y1="30231" x2="58954" y2="39692"/>
                        <a14:foregroundMark x1="62234" y1="44846" x2="58954" y2="35846"/>
                        <a14:backgroundMark x1="6028" y1="95692" x2="41755" y2="93308"/>
                        <a14:backgroundMark x1="49911" y1="92615" x2="40160" y2="92615"/>
                        <a14:backgroundMark x1="21809" y1="92077" x2="32358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59290" y="-674780"/>
            <a:ext cx="7098139" cy="81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1410627"/>
            <a:ext cx="4967188" cy="4036746"/>
          </a:xfrm>
          <a:prstGeom prst="rect">
            <a:avLst/>
          </a:prstGeom>
          <a:solidFill>
            <a:schemeClr val="tx1">
              <a:lumMod val="25000"/>
              <a:lumOff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228554" rtl="1">
              <a:lnSpc>
                <a:spcPct val="89000"/>
              </a:lnSpc>
            </a:pPr>
            <a:endParaRPr lang="fa-IR" sz="3600" dirty="0">
              <a:solidFill>
                <a:srgbClr val="002060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lvl="0" algn="just" defTabSz="228554" rtl="1">
              <a:lnSpc>
                <a:spcPct val="89000"/>
              </a:lnSpc>
            </a:pPr>
            <a:endParaRPr lang="fa-IR" sz="3600" dirty="0">
              <a:solidFill>
                <a:srgbClr val="002060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lvl="0" algn="just" defTabSz="228554" rtl="1">
              <a:lnSpc>
                <a:spcPct val="89000"/>
              </a:lnSpc>
            </a:pPr>
            <a:r>
              <a:rPr lang="fa-IR" sz="32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1. اگر بر چیزی نجسی که عین نجاست در آن نیست یک مرتبه آب باران ببارد، جایی که باران به آن رسیده پاک می شود.</a:t>
            </a:r>
          </a:p>
          <a:p>
            <a:pPr lvl="0" algn="just" defTabSz="228554" rtl="1">
              <a:lnSpc>
                <a:spcPct val="89000"/>
              </a:lnSpc>
            </a:pPr>
            <a:endParaRPr lang="en-US" sz="1200" kern="0" dirty="0">
              <a:ln w="0">
                <a:noFill/>
              </a:ln>
              <a:solidFill>
                <a:srgbClr val="002060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lvl="0" algn="just" defTabSz="228554" rtl="1">
              <a:lnSpc>
                <a:spcPct val="89000"/>
              </a:lnSpc>
            </a:pPr>
            <a:r>
              <a:rPr lang="fa-IR" sz="3200" dirty="0">
                <a:solidFill>
                  <a:srgbClr val="00206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2. </a:t>
            </a:r>
            <a:r>
              <a:rPr lang="fa-IR" sz="32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باریدن دو سه قطره فایده ندارد، بلکه باید طوری باشد بگویند باران می آید.</a:t>
            </a:r>
          </a:p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2680" y="831357"/>
            <a:ext cx="3454792" cy="1324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7200" b="0" i="0" u="none" strike="noStrike" kern="0" cap="none" spc="0" normalizeH="0" baseline="0" noProof="0" dirty="0">
                <a:ln w="0">
                  <a:solidFill>
                    <a:srgbClr val="272E3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 </a:t>
            </a:r>
            <a:r>
              <a:rPr lang="fa-IR" sz="7200" kern="0" dirty="0">
                <a:ln w="0">
                  <a:solidFill>
                    <a:srgbClr val="272E3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باران</a:t>
            </a:r>
            <a:endParaRPr kumimoji="0" lang="en-US" sz="7200" b="0" i="0" u="none" strike="noStrike" kern="0" cap="none" spc="0" normalizeH="0" baseline="0" noProof="0" dirty="0">
              <a:ln w="0">
                <a:solidFill>
                  <a:srgbClr val="272E3A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Titr" panose="00000700000000000000" pitchFamily="2" charset="-78"/>
            </a:endParaRPr>
          </a:p>
          <a:p>
            <a:endParaRPr lang="en-US" sz="1600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3" l="0" r="100000">
                        <a14:foregroundMark x1="37154" y1="77575" x2="36692" y2="88519"/>
                        <a14:foregroundMark x1="46154" y1="83262" x2="46462" y2="98820"/>
                        <a14:backgroundMark x1="2385" y1="2790" x2="1154" y2="18562"/>
                        <a14:backgroundMark x1="7385" y1="536" x2="35846" y2="11695"/>
                        <a14:backgroundMark x1="34231" y1="11803" x2="85615" y2="6009"/>
                        <a14:backgroundMark x1="84385" y1="3219" x2="98154" y2="2039"/>
                        <a14:backgroundMark x1="98769" y1="33476" x2="98000" y2="62983"/>
                        <a14:backgroundMark x1="98154" y1="60193" x2="73308" y2="55901"/>
                        <a14:backgroundMark x1="73077" y1="54506" x2="62154" y2="65665"/>
                        <a14:backgroundMark x1="64923" y1="59979" x2="49692" y2="59227"/>
                        <a14:backgroundMark x1="49846" y1="56760" x2="50385" y2="73712"/>
                        <a14:backgroundMark x1="1308" y1="56438" x2="1462" y2="50215"/>
                        <a14:backgroundMark x1="923" y1="55472" x2="25308" y2="55258"/>
                        <a14:backgroundMark x1="23000" y1="53755" x2="36769" y2="68884"/>
                        <a14:backgroundMark x1="37462" y1="66416" x2="38154" y2="76395"/>
                        <a14:backgroundMark x1="49846" y1="71674" x2="50769" y2="82618"/>
                        <a14:backgroundMark x1="42000" y1="84871" x2="50154" y2="77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114" y="3623374"/>
            <a:ext cx="3745167" cy="2683844"/>
          </a:xfrm>
          <a:prstGeom prst="rect">
            <a:avLst/>
          </a:prstGeom>
        </p:spPr>
      </p:pic>
      <p:sp>
        <p:nvSpPr>
          <p:cNvPr id="7" name="Multiply 6"/>
          <p:cNvSpPr/>
          <p:nvPr/>
        </p:nvSpPr>
        <p:spPr>
          <a:xfrm>
            <a:off x="1145271" y="2546995"/>
            <a:ext cx="5361015" cy="3975858"/>
          </a:xfrm>
          <a:prstGeom prst="mathMultiply">
            <a:avLst>
              <a:gd name="adj1" fmla="val 8111"/>
            </a:avLst>
          </a:prstGeom>
          <a:solidFill>
            <a:srgbClr val="FF99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6CBA9B8F-C489-48DC-B0DC-73EF0B0255CD}"/>
              </a:ext>
            </a:extLst>
          </p:cNvPr>
          <p:cNvSpPr/>
          <p:nvPr/>
        </p:nvSpPr>
        <p:spPr>
          <a:xfrm flipH="1">
            <a:off x="2512248" y="1693184"/>
            <a:ext cx="2458895" cy="1707623"/>
          </a:xfrm>
          <a:prstGeom prst="roundRect">
            <a:avLst>
              <a:gd name="adj" fmla="val 50000"/>
            </a:avLst>
          </a:prstGeom>
          <a:solidFill>
            <a:schemeClr val="accent3">
              <a:alpha val="50000"/>
            </a:schemeClr>
          </a:solidFill>
          <a:ln>
            <a:solidFill>
              <a:srgbClr val="09111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فشار دادن نیاز ندارد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0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00"/>
                            </p:stCondLst>
                            <p:childTnLst>
                              <p:par>
                                <p:cTn id="1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028"/>
            <a:ext cx="12192000" cy="6887028"/>
          </a:xfrm>
          <a:prstGeom prst="rect">
            <a:avLst/>
          </a:prstGeom>
        </p:spPr>
      </p:pic>
      <p:sp>
        <p:nvSpPr>
          <p:cNvPr id="5" name="Isosceles Triangle 4"/>
          <p:cNvSpPr/>
          <p:nvPr/>
        </p:nvSpPr>
        <p:spPr>
          <a:xfrm>
            <a:off x="7032812" y="2052004"/>
            <a:ext cx="5246278" cy="4943882"/>
          </a:xfrm>
          <a:prstGeom prst="triangle">
            <a:avLst>
              <a:gd name="adj" fmla="val 100000"/>
            </a:avLst>
          </a:prstGeom>
          <a:blipFill dpi="0"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6501"/>
                      </a14:imgEffect>
                      <a14:imgEffect>
                        <a14:saturation sa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00"/>
            </a:stretch>
          </a:blipFill>
          <a:ln w="38100">
            <a:solidFill>
              <a:srgbClr val="09111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229" y="355443"/>
            <a:ext cx="6048693" cy="2886431"/>
          </a:xfrm>
          <a:prstGeom prst="rect">
            <a:avLst/>
          </a:prstGeom>
          <a:solidFill>
            <a:schemeClr val="tx1">
              <a:lumMod val="25000"/>
              <a:lumOff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lvl="0" algn="just" defTabSz="228554" rtl="1">
              <a:lnSpc>
                <a:spcPct val="89000"/>
              </a:lnSpc>
            </a:pPr>
            <a:endParaRPr lang="fa-IR" sz="3600" dirty="0">
              <a:solidFill>
                <a:srgbClr val="002060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lvl="0" algn="just" defTabSz="228554" rtl="1">
              <a:lnSpc>
                <a:spcPct val="89000"/>
              </a:lnSpc>
            </a:pPr>
            <a:endParaRPr lang="fa-IR" sz="3600" dirty="0">
              <a:solidFill>
                <a:srgbClr val="002060"/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lvl="0" algn="just" defTabSz="228554" rtl="1">
              <a:lnSpc>
                <a:spcPct val="89000"/>
              </a:lnSpc>
            </a:pPr>
            <a:r>
              <a:rPr lang="fa-IR" sz="36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اگر نجاست به آب چاه و جاری برسد، تا وقتی بو یا مزه یا رنگ آن‌ها به واسطه نجاست تغییر نکرده باشد،پاک هستند.</a:t>
            </a:r>
          </a:p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396615"/>
            <a:ext cx="5772922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000" b="0" i="0" u="none" strike="noStrike" kern="0" cap="none" spc="0" normalizeH="0" noProof="0" dirty="0">
                <a:ln w="0">
                  <a:solidFill>
                    <a:srgbClr val="272E3A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 چاه، آب جاری</a:t>
            </a:r>
            <a:endParaRPr kumimoji="0" lang="en-US" sz="6000" b="0" i="0" u="none" strike="noStrike" kern="0" cap="none" spc="0" normalizeH="0" noProof="0" dirty="0">
              <a:ln w="0">
                <a:solidFill>
                  <a:srgbClr val="272E3A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828">
            <a:off x="8263250" y="760510"/>
            <a:ext cx="3425061" cy="2296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830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E72322-ECCB-4525-B14C-412565B7F75C}"/>
              </a:ext>
            </a:extLst>
          </p:cNvPr>
          <p:cNvSpPr/>
          <p:nvPr/>
        </p:nvSpPr>
        <p:spPr>
          <a:xfrm>
            <a:off x="0" y="2175641"/>
            <a:ext cx="12214723" cy="1646106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45F7F1-6F90-42C7-90C7-DBE902FFE5EE}"/>
              </a:ext>
            </a:extLst>
          </p:cNvPr>
          <p:cNvSpPr/>
          <p:nvPr/>
        </p:nvSpPr>
        <p:spPr>
          <a:xfrm>
            <a:off x="9319767" y="2186152"/>
            <a:ext cx="2894956" cy="1647552"/>
          </a:xfrm>
          <a:prstGeom prst="rect">
            <a:avLst/>
          </a:prstGeom>
          <a:solidFill>
            <a:schemeClr val="tx1">
              <a:lumMod val="10000"/>
              <a:lumOff val="9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4811" y="2848992"/>
            <a:ext cx="4215986" cy="42159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2749496-C389-4CB3-9ED0-0D8106A70F27}"/>
              </a:ext>
            </a:extLst>
          </p:cNvPr>
          <p:cNvSpPr txBox="1">
            <a:spLocks/>
          </p:cNvSpPr>
          <p:nvPr/>
        </p:nvSpPr>
        <p:spPr>
          <a:xfrm>
            <a:off x="9003682" y="200759"/>
            <a:ext cx="2282447" cy="1320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7200" kern="0" dirty="0">
                <a:ln w="0">
                  <a:solidFill>
                    <a:srgbClr val="272E3A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نکته</a:t>
            </a:r>
            <a:endParaRPr lang="en-US" sz="2699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748" r="97282">
                        <a14:backgroundMark x1="61359" y1="40347" x2="61359" y2="40347"/>
                        <a14:backgroundMark x1="90680" y1="39792" x2="90680" y2="39792"/>
                        <a14:backgroundMark x1="91262" y1="37986" x2="91456" y2="40556"/>
                        <a14:backgroundMark x1="91262" y1="35278" x2="90680" y2="3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" y="0"/>
            <a:ext cx="2452914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40797" y="6432550"/>
            <a:ext cx="4391621" cy="235608"/>
          </a:xfrm>
          <a:prstGeom prst="rect">
            <a:avLst/>
          </a:prstGeom>
          <a:solidFill>
            <a:srgbClr val="7A8C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1AA85F-1016-427F-9F89-852FAA2FBF13}"/>
              </a:ext>
            </a:extLst>
          </p:cNvPr>
          <p:cNvGrpSpPr/>
          <p:nvPr/>
        </p:nvGrpSpPr>
        <p:grpSpPr>
          <a:xfrm flipH="1">
            <a:off x="2755037" y="1762412"/>
            <a:ext cx="9459686" cy="1647651"/>
            <a:chOff x="-1" y="4684552"/>
            <a:chExt cx="19814579" cy="3295732"/>
          </a:xfrm>
          <a:solidFill>
            <a:schemeClr val="bg2">
              <a:lumMod val="75000"/>
            </a:schemeClr>
          </a:solidFill>
        </p:grpSpPr>
        <p:sp>
          <p:nvSpPr>
            <p:cNvPr id="30" name="Arrow: Right 2">
              <a:extLst>
                <a:ext uri="{FF2B5EF4-FFF2-40B4-BE49-F238E27FC236}">
                  <a16:creationId xmlns:a16="http://schemas.microsoft.com/office/drawing/2014/main" id="{01FF4377-F3C4-4857-9439-BBD1ADAF037B}"/>
                </a:ext>
              </a:extLst>
            </p:cNvPr>
            <p:cNvSpPr/>
            <p:nvPr/>
          </p:nvSpPr>
          <p:spPr>
            <a:xfrm>
              <a:off x="-1" y="4684552"/>
              <a:ext cx="19814579" cy="3295732"/>
            </a:xfrm>
            <a:prstGeom prst="rightArrow">
              <a:avLst>
                <a:gd name="adj1" fmla="val 52597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7B90E4-5865-4F0C-B4AC-51F8A9E319E3}"/>
                </a:ext>
              </a:extLst>
            </p:cNvPr>
            <p:cNvSpPr txBox="1"/>
            <p:nvPr/>
          </p:nvSpPr>
          <p:spPr>
            <a:xfrm>
              <a:off x="6725954" y="5682400"/>
              <a:ext cx="11356428" cy="1169703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l" rtl="1"/>
              <a:r>
                <a:rPr lang="fa-IR" sz="3200" kern="0" dirty="0">
                  <a:ln w="0">
                    <a:noFill/>
                  </a:ln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B Mitra" panose="00000400000000000000" pitchFamily="2" charset="-78"/>
                </a:rPr>
                <a:t>آب لوله‌کشی متصل به شهر = آب کر و جاری</a:t>
              </a:r>
              <a:endParaRPr lang="en-US" sz="3600" dirty="0">
                <a:solidFill>
                  <a:srgbClr val="FFFFFF"/>
                </a:solidFill>
                <a:latin typeface="Arial" panose="020B0604020202020204" pitchFamily="34" charset="0"/>
                <a:cs typeface="B Mitra" panose="00000400000000000000" pitchFamily="2" charset="-7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217C686-C190-4262-A41F-D2DEB1C67FBB}"/>
              </a:ext>
            </a:extLst>
          </p:cNvPr>
          <p:cNvGrpSpPr/>
          <p:nvPr/>
        </p:nvGrpSpPr>
        <p:grpSpPr>
          <a:xfrm flipH="1">
            <a:off x="7073462" y="2854425"/>
            <a:ext cx="6810742" cy="1647651"/>
            <a:chOff x="-3063741" y="6914671"/>
            <a:chExt cx="12789206" cy="3295732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7F420D64-BCDB-4C04-9B03-1B808709F6CD}"/>
                </a:ext>
              </a:extLst>
            </p:cNvPr>
            <p:cNvSpPr/>
            <p:nvPr/>
          </p:nvSpPr>
          <p:spPr>
            <a:xfrm>
              <a:off x="113879" y="6914671"/>
              <a:ext cx="9611586" cy="3295732"/>
            </a:xfrm>
            <a:prstGeom prst="rightArrow">
              <a:avLst>
                <a:gd name="adj1" fmla="val 52597"/>
                <a:gd name="adj2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976D5D-5804-4F26-8AA1-9EDC09FBA834}"/>
                </a:ext>
              </a:extLst>
            </p:cNvPr>
            <p:cNvSpPr txBox="1"/>
            <p:nvPr/>
          </p:nvSpPr>
          <p:spPr>
            <a:xfrm>
              <a:off x="-3063741" y="7886932"/>
              <a:ext cx="11231663" cy="11697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l" rtl="1"/>
              <a:r>
                <a:rPr lang="fa-IR" sz="3200" kern="0" dirty="0">
                  <a:ln w="0">
                    <a:noFill/>
                  </a:ln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B Mitra" panose="00000400000000000000" pitchFamily="2" charset="-78"/>
                </a:rPr>
                <a:t>لوله متصل به منبع = آب منبع</a:t>
              </a:r>
              <a:endParaRPr lang="en-US" sz="3600" dirty="0">
                <a:solidFill>
                  <a:srgbClr val="FFFFFF"/>
                </a:solidFill>
                <a:latin typeface="Arial" panose="020B0604020202020204" pitchFamily="34" charset="0"/>
                <a:cs typeface="B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3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6655" y="1093077"/>
            <a:ext cx="9981861" cy="542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55722" y="2992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fa-IR" sz="6000" kern="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جدول تطهیر با آب</a:t>
            </a:r>
            <a:endParaRPr lang="en-US" sz="2000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419552"/>
              </p:ext>
            </p:extLst>
          </p:nvPr>
        </p:nvGraphicFramePr>
        <p:xfrm>
          <a:off x="1166655" y="1093077"/>
          <a:ext cx="9981861" cy="5421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385">
                  <a:extLst>
                    <a:ext uri="{9D8B030D-6E8A-4147-A177-3AD203B41FA5}">
                      <a16:colId xmlns:a16="http://schemas.microsoft.com/office/drawing/2014/main" val="1150310836"/>
                    </a:ext>
                  </a:extLst>
                </a:gridCol>
                <a:gridCol w="1286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2047">
                  <a:extLst>
                    <a:ext uri="{9D8B030D-6E8A-4147-A177-3AD203B41FA5}">
                      <a16:colId xmlns:a16="http://schemas.microsoft.com/office/drawing/2014/main" val="2572896183"/>
                    </a:ext>
                  </a:extLst>
                </a:gridCol>
                <a:gridCol w="247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6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650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مرحله سوم</a:t>
                      </a:r>
                      <a:endParaRPr kumimoji="0" lang="fa-IR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AFC"/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  <a:sym typeface="Arimo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مرحله دوم</a:t>
                      </a:r>
                      <a:endParaRPr kumimoji="0" lang="fa-IR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AFC"/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  <a:sym typeface="Arimo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kumimoji="0" lang="fa-IR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مرحله اوّل</a:t>
                      </a:r>
                      <a:endParaRPr kumimoji="0" lang="fa-IR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AFC"/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  <a:sym typeface="Arimo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kumimoji="0" lang="fa-IR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  <a:sym typeface="Arimo"/>
                        </a:rPr>
                        <a:t>با چه چیزی نجس شده است؟</a:t>
                      </a:r>
                      <a:endParaRPr kumimoji="0" lang="fa-I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AFC"/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  <a:sym typeface="Arimo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2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کر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 جاری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828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قلیل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828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کر </a:t>
                      </a:r>
                    </a:p>
                    <a:p>
                      <a:pPr algn="ctr"/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جاری</a:t>
                      </a:r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قلیل</a:t>
                      </a:r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498591"/>
                  </a:ext>
                </a:extLst>
              </a:tr>
              <a:tr h="1540627"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DnDiag">
                      <a:fgClr>
                        <a:schemeClr val="tx1">
                          <a:lumMod val="95000"/>
                          <a:lumOff val="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می‌ریزیم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D8287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فرو </a:t>
                      </a:r>
                    </a:p>
                    <a:p>
                      <a:pPr algn="ctr"/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می‌بریم</a:t>
                      </a:r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a-I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می‌ریزیم</a:t>
                      </a:r>
                      <a:endParaRPr lang="en-US" sz="1400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برطرف کردن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عین نجاست</a:t>
                      </a:r>
                      <a:endParaRPr kumimoji="0" lang="fa-I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alpha val="60000"/>
                          </a:srgbClr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0627"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wdDnDiag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فرو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 می‌بریم</a:t>
                      </a:r>
                      <a:endParaRPr lang="en-US" sz="2800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می‌ریزیم</a:t>
                      </a:r>
                      <a:endParaRPr lang="en-US" sz="2000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برطرف کردن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kumimoji="0" lang="fa-I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Mj_Casablanca" panose="00000400000000000000" pitchFamily="2" charset="-78"/>
                        </a:rPr>
                        <a:t> عین نجاست</a:t>
                      </a:r>
                      <a:endParaRPr kumimoji="0" lang="fa-IR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>
                            <a:alpha val="60000"/>
                          </a:srgbClr>
                        </a:solidFill>
                        <a:effectLst/>
                        <a:uLnTx/>
                        <a:uFillTx/>
                        <a:latin typeface="Montserrat" charset="0"/>
                        <a:ea typeface="Montserrat" charset="0"/>
                        <a:cs typeface="Montserrat" charset="0"/>
                      </a:endParaRPr>
                    </a:p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noFill/>
                        </a:ln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alpha val="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" name="Shape 7150"/>
          <p:cNvSpPr/>
          <p:nvPr/>
        </p:nvSpPr>
        <p:spPr>
          <a:xfrm rot="19942547">
            <a:off x="8817583" y="3739513"/>
            <a:ext cx="1963104" cy="1253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lnSpc>
                <a:spcPct val="110000"/>
              </a:lnSpc>
              <a:spcBef>
                <a:spcPts val="2000"/>
              </a:spcBef>
              <a:defRPr sz="1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 lvl="0" algn="ctr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rPr lang="fa-IR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متنجّس به ادرار</a:t>
            </a:r>
            <a:endParaRPr kumimoji="0" sz="1100" b="0" i="0" u="none" strike="noStrike" kern="1200" cap="none" spc="0" normalizeH="0" noProof="0" dirty="0">
              <a:ln>
                <a:noFill/>
              </a:ln>
              <a:solidFill>
                <a:srgbClr val="000000">
                  <a:alpha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Montserrat" charset="0"/>
              <a:cs typeface="Montserrat" charset="0"/>
              <a:sym typeface="Arimo"/>
            </a:endParaRPr>
          </a:p>
        </p:txBody>
      </p:sp>
      <p:sp>
        <p:nvSpPr>
          <p:cNvPr id="63" name="Shape 7150"/>
          <p:cNvSpPr/>
          <p:nvPr/>
        </p:nvSpPr>
        <p:spPr>
          <a:xfrm rot="20022421">
            <a:off x="9170050" y="5221958"/>
            <a:ext cx="1560124" cy="1360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>
              <a:lnSpc>
                <a:spcPct val="110000"/>
              </a:lnSpc>
              <a:spcBef>
                <a:spcPts val="2000"/>
              </a:spcBef>
              <a:defRPr sz="1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fa-IR" sz="32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متنجّس به غیر ادرار</a:t>
            </a:r>
            <a:endParaRPr lang="fa-IR" sz="1100" dirty="0">
              <a:solidFill>
                <a:srgbClr val="000000">
                  <a:alpha val="60000"/>
                </a:srgbClr>
              </a:solidFill>
              <a:latin typeface="Arial" panose="020B0604020202020204" pitchFamily="34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58" y="1101447"/>
            <a:ext cx="1110306" cy="15851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471" y="1355214"/>
            <a:ext cx="4871969" cy="4958431"/>
          </a:xfrm>
          <a:prstGeom prst="rect">
            <a:avLst/>
          </a:prstGeom>
        </p:spPr>
      </p:pic>
      <p:sp>
        <p:nvSpPr>
          <p:cNvPr id="53" name="Parallelogram 4"/>
          <p:cNvSpPr/>
          <p:nvPr/>
        </p:nvSpPr>
        <p:spPr>
          <a:xfrm>
            <a:off x="6065865" y="4184052"/>
            <a:ext cx="2059671" cy="1427694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0" fmla="*/ 151777 w 1859817"/>
              <a:gd name="connsiteY0" fmla="*/ 3353605 h 3353605"/>
              <a:gd name="connsiteX1" fmla="*/ -1 w 1859817"/>
              <a:gd name="connsiteY1" fmla="*/ 0 h 3353605"/>
              <a:gd name="connsiteX2" fmla="*/ 1859817 w 1859817"/>
              <a:gd name="connsiteY2" fmla="*/ 0 h 3353605"/>
              <a:gd name="connsiteX0" fmla="*/ 0 w 1708040"/>
              <a:gd name="connsiteY0" fmla="*/ 3416799 h 3416799"/>
              <a:gd name="connsiteX1" fmla="*/ 529344 w 1708040"/>
              <a:gd name="connsiteY1" fmla="*/ 0 h 3416799"/>
              <a:gd name="connsiteX2" fmla="*/ 1708040 w 1708040"/>
              <a:gd name="connsiteY2" fmla="*/ 63194 h 3416799"/>
              <a:gd name="connsiteX0" fmla="*/ 0 w 1708040"/>
              <a:gd name="connsiteY0" fmla="*/ 3385202 h 3385202"/>
              <a:gd name="connsiteX1" fmla="*/ 516245 w 1708040"/>
              <a:gd name="connsiteY1" fmla="*/ 0 h 3385202"/>
              <a:gd name="connsiteX2" fmla="*/ 1708040 w 1708040"/>
              <a:gd name="connsiteY2" fmla="*/ 31597 h 3385202"/>
              <a:gd name="connsiteX0" fmla="*/ 0 w 1708040"/>
              <a:gd name="connsiteY0" fmla="*/ 3353605 h 3353605"/>
              <a:gd name="connsiteX1" fmla="*/ 503147 w 1708040"/>
              <a:gd name="connsiteY1" fmla="*/ 63194 h 3353605"/>
              <a:gd name="connsiteX2" fmla="*/ 1708040 w 1708040"/>
              <a:gd name="connsiteY2" fmla="*/ 0 h 3353605"/>
              <a:gd name="connsiteX0" fmla="*/ 0 w 1708040"/>
              <a:gd name="connsiteY0" fmla="*/ 3353605 h 3353605"/>
              <a:gd name="connsiteX1" fmla="*/ 1066381 w 1708040"/>
              <a:gd name="connsiteY1" fmla="*/ 0 h 3353605"/>
              <a:gd name="connsiteX2" fmla="*/ 1708040 w 1708040"/>
              <a:gd name="connsiteY2" fmla="*/ 0 h 3353605"/>
              <a:gd name="connsiteX0" fmla="*/ 0 w 2546343"/>
              <a:gd name="connsiteY0" fmla="*/ 4807064 h 4807064"/>
              <a:gd name="connsiteX1" fmla="*/ 1066381 w 2546343"/>
              <a:gd name="connsiteY1" fmla="*/ 1453459 h 4807064"/>
              <a:gd name="connsiteX2" fmla="*/ 2546343 w 2546343"/>
              <a:gd name="connsiteY2" fmla="*/ 0 h 4807064"/>
              <a:gd name="connsiteX0" fmla="*/ 0 w 2546343"/>
              <a:gd name="connsiteY0" fmla="*/ 4807064 h 4807064"/>
              <a:gd name="connsiteX1" fmla="*/ 1721306 w 2546343"/>
              <a:gd name="connsiteY1" fmla="*/ 63194 h 4807064"/>
              <a:gd name="connsiteX2" fmla="*/ 2546343 w 2546343"/>
              <a:gd name="connsiteY2" fmla="*/ 0 h 4807064"/>
              <a:gd name="connsiteX0" fmla="*/ 0 w 2546343"/>
              <a:gd name="connsiteY0" fmla="*/ 4838661 h 4838661"/>
              <a:gd name="connsiteX1" fmla="*/ 1986549 w 2546343"/>
              <a:gd name="connsiteY1" fmla="*/ 0 h 4838661"/>
              <a:gd name="connsiteX2" fmla="*/ 2546343 w 2546343"/>
              <a:gd name="connsiteY2" fmla="*/ 31597 h 4838661"/>
              <a:gd name="connsiteX0" fmla="*/ 0 w 2546343"/>
              <a:gd name="connsiteY0" fmla="*/ 4807064 h 4807064"/>
              <a:gd name="connsiteX1" fmla="*/ 1976726 w 2546343"/>
              <a:gd name="connsiteY1" fmla="*/ 15798 h 4807064"/>
              <a:gd name="connsiteX2" fmla="*/ 2546343 w 2546343"/>
              <a:gd name="connsiteY2" fmla="*/ 0 h 4807064"/>
              <a:gd name="connsiteX0" fmla="*/ 0 w 2546343"/>
              <a:gd name="connsiteY0" fmla="*/ 4838661 h 4838661"/>
              <a:gd name="connsiteX1" fmla="*/ 1996374 w 2546343"/>
              <a:gd name="connsiteY1" fmla="*/ 0 h 4838661"/>
              <a:gd name="connsiteX2" fmla="*/ 2546343 w 2546343"/>
              <a:gd name="connsiteY2" fmla="*/ 31597 h 4838661"/>
              <a:gd name="connsiteX0" fmla="*/ 0 w 3018055"/>
              <a:gd name="connsiteY0" fmla="*/ 4807064 h 11912047"/>
              <a:gd name="connsiteX1" fmla="*/ 3018055 w 3018055"/>
              <a:gd name="connsiteY1" fmla="*/ 11912047 h 11912047"/>
              <a:gd name="connsiteX2" fmla="*/ 2546343 w 3018055"/>
              <a:gd name="connsiteY2" fmla="*/ 0 h 11912047"/>
              <a:gd name="connsiteX0" fmla="*/ 0 w 4406327"/>
              <a:gd name="connsiteY0" fmla="*/ 0 h 7136580"/>
              <a:gd name="connsiteX1" fmla="*/ 3018055 w 4406327"/>
              <a:gd name="connsiteY1" fmla="*/ 7104983 h 7136580"/>
              <a:gd name="connsiteX2" fmla="*/ 4406327 w 4406327"/>
              <a:gd name="connsiteY2" fmla="*/ 7136580 h 7136580"/>
              <a:gd name="connsiteX0" fmla="*/ 0 w 4249145"/>
              <a:gd name="connsiteY0" fmla="*/ 0 h 7104983"/>
              <a:gd name="connsiteX1" fmla="*/ 3018055 w 4249145"/>
              <a:gd name="connsiteY1" fmla="*/ 7104983 h 7104983"/>
              <a:gd name="connsiteX2" fmla="*/ 4249145 w 4249145"/>
              <a:gd name="connsiteY2" fmla="*/ 7073386 h 710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9145" h="7104983">
                <a:moveTo>
                  <a:pt x="0" y="0"/>
                </a:moveTo>
                <a:lnTo>
                  <a:pt x="3018055" y="7104983"/>
                </a:lnTo>
                <a:lnTo>
                  <a:pt x="4249145" y="7073386"/>
                </a:lnTo>
              </a:path>
            </a:pathLst>
          </a:custGeom>
          <a:noFill/>
          <a:ln w="6350">
            <a:solidFill>
              <a:schemeClr val="tx1">
                <a:lumMod val="90000"/>
                <a:lumOff val="10000"/>
              </a:schemeClr>
            </a:solidFill>
            <a:headEnd type="oval"/>
            <a:tailEnd type="oval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166344" y="4857374"/>
            <a:ext cx="47421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109" rtl="1"/>
            <a:r>
              <a:rPr lang="fa-IR" sz="48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پمپ</a:t>
            </a:r>
          </a:p>
          <a:p>
            <a:pPr lvl="0" algn="r" defTabSz="457109" rtl="1"/>
            <a:r>
              <a:rPr lang="fa-IR" sz="28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آبِ داخل لوله‌ها </a:t>
            </a:r>
            <a:r>
              <a:rPr lang="fa-IR" sz="16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(به شرط اتصال به لوله‌ها)</a:t>
            </a:r>
            <a:r>
              <a:rPr lang="fa-IR" sz="28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= آب جاری</a:t>
            </a:r>
            <a:endParaRPr lang="en-US" sz="3200" dirty="0">
              <a:solidFill>
                <a:srgbClr val="272E3A">
                  <a:lumMod val="90000"/>
                  <a:lumOff val="10000"/>
                </a:srgbClr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8125536" y="263217"/>
            <a:ext cx="2498344" cy="1474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6000" kern="0" dirty="0">
                <a:ln w="0">
                  <a:solidFill>
                    <a:srgbClr val="272E3A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نکته</a:t>
            </a:r>
            <a:endParaRPr lang="en-US" sz="2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  <a:p>
            <a:pPr algn="ctr" defTabSz="457109"/>
            <a:endParaRPr lang="fa-IR" sz="2800" kern="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Mj_Dinar One Light" panose="00000400000000000000" pitchFamily="2" charset="-78"/>
            </a:endParaRPr>
          </a:p>
          <a:p>
            <a:pPr algn="ctr" defTabSz="457109"/>
            <a:r>
              <a:rPr lang="fa-IR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 چاه</a:t>
            </a:r>
            <a:endParaRPr lang="en-US" dirty="0">
              <a:solidFill>
                <a:srgbClr val="272E3A">
                  <a:lumMod val="90000"/>
                  <a:lumOff val="10000"/>
                </a:srgbClr>
              </a:solidFill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 flipH="1">
            <a:off x="-505832" y="2328415"/>
            <a:ext cx="3667684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defTabSz="457109" rtl="1"/>
            <a:r>
              <a:rPr lang="fa-IR" sz="4000" b="1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سطل</a:t>
            </a:r>
          </a:p>
          <a:p>
            <a:pPr algn="r" defTabSz="457109" rtl="1"/>
            <a:r>
              <a:rPr lang="fa-IR" sz="24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آب داخل سطل = آب قلیل</a:t>
            </a:r>
            <a:endParaRPr lang="en-US" sz="2800" dirty="0">
              <a:solidFill>
                <a:srgbClr val="272E3A">
                  <a:lumMod val="90000"/>
                  <a:lumOff val="10000"/>
                </a:srgbClr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62" name="Parallelogram 4"/>
          <p:cNvSpPr/>
          <p:nvPr/>
        </p:nvSpPr>
        <p:spPr>
          <a:xfrm flipH="1">
            <a:off x="3257549" y="2867025"/>
            <a:ext cx="2349227" cy="1140198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0" fmla="*/ 151777 w 1859817"/>
              <a:gd name="connsiteY0" fmla="*/ 3353605 h 3353605"/>
              <a:gd name="connsiteX1" fmla="*/ -1 w 1859817"/>
              <a:gd name="connsiteY1" fmla="*/ 0 h 3353605"/>
              <a:gd name="connsiteX2" fmla="*/ 1859817 w 1859817"/>
              <a:gd name="connsiteY2" fmla="*/ 0 h 3353605"/>
              <a:gd name="connsiteX0" fmla="*/ 0 w 1708040"/>
              <a:gd name="connsiteY0" fmla="*/ 3416799 h 3416799"/>
              <a:gd name="connsiteX1" fmla="*/ 529344 w 1708040"/>
              <a:gd name="connsiteY1" fmla="*/ 0 h 3416799"/>
              <a:gd name="connsiteX2" fmla="*/ 1708040 w 1708040"/>
              <a:gd name="connsiteY2" fmla="*/ 63194 h 3416799"/>
              <a:gd name="connsiteX0" fmla="*/ 0 w 1708040"/>
              <a:gd name="connsiteY0" fmla="*/ 3385202 h 3385202"/>
              <a:gd name="connsiteX1" fmla="*/ 516245 w 1708040"/>
              <a:gd name="connsiteY1" fmla="*/ 0 h 3385202"/>
              <a:gd name="connsiteX2" fmla="*/ 1708040 w 1708040"/>
              <a:gd name="connsiteY2" fmla="*/ 31597 h 3385202"/>
              <a:gd name="connsiteX0" fmla="*/ 0 w 1708040"/>
              <a:gd name="connsiteY0" fmla="*/ 3353605 h 3353605"/>
              <a:gd name="connsiteX1" fmla="*/ 503147 w 1708040"/>
              <a:gd name="connsiteY1" fmla="*/ 63194 h 3353605"/>
              <a:gd name="connsiteX2" fmla="*/ 1708040 w 1708040"/>
              <a:gd name="connsiteY2" fmla="*/ 0 h 3353605"/>
              <a:gd name="connsiteX0" fmla="*/ 0 w 1708040"/>
              <a:gd name="connsiteY0" fmla="*/ 3353605 h 3353605"/>
              <a:gd name="connsiteX1" fmla="*/ 1066381 w 1708040"/>
              <a:gd name="connsiteY1" fmla="*/ 0 h 3353605"/>
              <a:gd name="connsiteX2" fmla="*/ 1708040 w 1708040"/>
              <a:gd name="connsiteY2" fmla="*/ 0 h 33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040" h="3353605">
                <a:moveTo>
                  <a:pt x="0" y="3353605"/>
                </a:moveTo>
                <a:lnTo>
                  <a:pt x="1066381" y="0"/>
                </a:lnTo>
                <a:lnTo>
                  <a:pt x="1708040" y="0"/>
                </a:lnTo>
              </a:path>
            </a:pathLst>
          </a:custGeom>
          <a:noFill/>
          <a:ln w="6350">
            <a:solidFill>
              <a:schemeClr val="tx1">
                <a:lumMod val="90000"/>
                <a:lumOff val="10000"/>
              </a:schemeClr>
            </a:solidFill>
            <a:headEnd type="oval"/>
            <a:tailEnd type="oval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9" b="82979" l="11778" r="88000">
                        <a14:backgroundMark x1="15111" y1="62979" x2="26222" y2="68085"/>
                        <a14:backgroundMark x1="43556" y1="61489" x2="53556" y2="67234"/>
                        <a14:backgroundMark x1="65111" y1="67234" x2="68222" y2="67447"/>
                        <a14:backgroundMark x1="78222" y1="66809" x2="83333" y2="6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707" y="3509757"/>
            <a:ext cx="2300127" cy="24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40" grpId="0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0150" y="294262"/>
            <a:ext cx="11133292" cy="20798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 defTabSz="228554" rtl="1">
              <a:lnSpc>
                <a:spcPct val="89000"/>
              </a:lnSpc>
            </a:pPr>
            <a:r>
              <a:rPr lang="fa-IR" sz="3600" b="1" kern="0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اگر مثلا 500 لیتر آب </a:t>
            </a:r>
            <a:r>
              <a:rPr lang="fa-IR" sz="2000" b="1" kern="0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(که بیشتر از مقدار کر است) </a:t>
            </a:r>
            <a:r>
              <a:rPr lang="fa-IR" sz="3600" b="1" kern="0" dirty="0">
                <a:ln w="0">
                  <a:noFill/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در حوضچه یا منبعی داشته باشیم، و پس از برداشتن مقداری آب از آن شک کنیم که آیا هنوز کر است یا نه، همچنان آن را کُر به حساب می آوریم، مگر زمانی که مطمئن شویم کمتر از کر و «قلیل» شده است.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 Light"/>
              <a:cs typeface="B Mitra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5630" y="3038856"/>
            <a:ext cx="5519460" cy="13347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228554" rtl="1">
              <a:lnSpc>
                <a:spcPct val="89000"/>
              </a:lnSpc>
              <a:defRPr/>
            </a:pPr>
            <a:r>
              <a:rPr lang="fa-IR" sz="8800" kern="0" dirty="0">
                <a:ln w="0">
                  <a:solidFill>
                    <a:srgbClr val="272E3A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بیشتر بدانیم...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16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9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4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6"/>
          <a:stretch/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4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4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8" name="Picture Placeholder 17"/>
          <p:cNvPicPr>
            <a:picLocks noGrp="1" noChangeAspect="1"/>
          </p:cNvPicPr>
          <p:nvPr>
            <p:ph type="pic" sz="quarter" idx="4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47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5" y="4566137"/>
            <a:ext cx="2426971" cy="2274570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50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539" b="-784"/>
          <a:stretch/>
        </p:blipFill>
        <p:spPr/>
      </p:pic>
      <p:pic>
        <p:nvPicPr>
          <p:cNvPr id="26" name="Picture Placeholder 25"/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7" name="Picture Placeholder 26"/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3D6CABB-60FA-403A-8404-DC783D8716AE}"/>
              </a:ext>
            </a:extLst>
          </p:cNvPr>
          <p:cNvSpPr/>
          <p:nvPr/>
        </p:nvSpPr>
        <p:spPr>
          <a:xfrm>
            <a:off x="0" y="446"/>
            <a:ext cx="2426972" cy="2274274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blipFill dpi="0"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0F03B29-FD56-4B50-B1AC-BC43B7CA5FB9}"/>
              </a:ext>
            </a:extLst>
          </p:cNvPr>
          <p:cNvSpPr/>
          <p:nvPr/>
        </p:nvSpPr>
        <p:spPr>
          <a:xfrm>
            <a:off x="7323772" y="2291863"/>
            <a:ext cx="2426971" cy="2274274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2">
                  <a:alpha val="76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050EC8C-AF7E-4B18-AD1D-AF9FD5FE0927}"/>
              </a:ext>
            </a:extLst>
          </p:cNvPr>
          <p:cNvSpPr/>
          <p:nvPr/>
        </p:nvSpPr>
        <p:spPr>
          <a:xfrm>
            <a:off x="2441258" y="4583279"/>
            <a:ext cx="2426971" cy="2274274"/>
          </a:xfrm>
          <a:custGeom>
            <a:avLst/>
            <a:gdLst>
              <a:gd name="connsiteX0" fmla="*/ 0 w 4854575"/>
              <a:gd name="connsiteY0" fmla="*/ 0 h 4549140"/>
              <a:gd name="connsiteX1" fmla="*/ 4854575 w 4854575"/>
              <a:gd name="connsiteY1" fmla="*/ 0 h 4549140"/>
              <a:gd name="connsiteX2" fmla="*/ 4854575 w 4854575"/>
              <a:gd name="connsiteY2" fmla="*/ 4549140 h 4549140"/>
              <a:gd name="connsiteX3" fmla="*/ 0 w 4854575"/>
              <a:gd name="connsiteY3" fmla="*/ 4549140 h 454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575" h="4549140">
                <a:moveTo>
                  <a:pt x="0" y="0"/>
                </a:moveTo>
                <a:lnTo>
                  <a:pt x="4854575" y="0"/>
                </a:lnTo>
                <a:lnTo>
                  <a:pt x="4854575" y="4549140"/>
                </a:lnTo>
                <a:lnTo>
                  <a:pt x="0" y="454914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55F2B-2713-F46D-813E-3F25D6BFAEE5}"/>
              </a:ext>
            </a:extLst>
          </p:cNvPr>
          <p:cNvSpPr/>
          <p:nvPr/>
        </p:nvSpPr>
        <p:spPr>
          <a:xfrm>
            <a:off x="8904196" y="-131280"/>
            <a:ext cx="4148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60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cs typeface="Mj_Sudan" panose="00000400000000000000" pitchFamily="2" charset="-78"/>
              </a:rPr>
              <a:t>تمرین</a:t>
            </a:r>
            <a:endParaRPr lang="en-US" sz="60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936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F513BA-3792-4947-AE57-92D963714633}"/>
              </a:ext>
            </a:extLst>
          </p:cNvPr>
          <p:cNvSpPr/>
          <p:nvPr/>
        </p:nvSpPr>
        <p:spPr>
          <a:xfrm>
            <a:off x="9282891" y="444141"/>
            <a:ext cx="2482837" cy="560669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Mitra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7CC56-803E-404A-88CA-96FBF2408F38}"/>
              </a:ext>
            </a:extLst>
          </p:cNvPr>
          <p:cNvSpPr/>
          <p:nvPr/>
        </p:nvSpPr>
        <p:spPr>
          <a:xfrm>
            <a:off x="9665191" y="2388347"/>
            <a:ext cx="1718235" cy="1718235"/>
          </a:xfrm>
          <a:prstGeom prst="ellipse">
            <a:avLst/>
          </a:prstGeom>
          <a:solidFill>
            <a:schemeClr val="tx2"/>
          </a:solidFill>
          <a:ln w="44450">
            <a:solidFill>
              <a:schemeClr val="bg1">
                <a:alpha val="41000"/>
              </a:schemeClr>
            </a:solidFill>
          </a:ln>
          <a:effectLst>
            <a:outerShdw blurRad="368300" sx="117000" sy="117000" algn="ctr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571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2</a:t>
            </a:r>
            <a:endParaRPr kumimoji="0" lang="en-US" sz="19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0586" y="443753"/>
            <a:ext cx="8812305" cy="560742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896400-E97E-E46B-C074-D5110D7CE985}"/>
              </a:ext>
            </a:extLst>
          </p:cNvPr>
          <p:cNvSpPr/>
          <p:nvPr/>
        </p:nvSpPr>
        <p:spPr>
          <a:xfrm>
            <a:off x="8441283" y="336548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latin typeface="Arial" panose="020B0604020202020204" pitchFamily="34" charset="0"/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8328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F513BA-3792-4947-AE57-92D963714633}"/>
              </a:ext>
            </a:extLst>
          </p:cNvPr>
          <p:cNvSpPr/>
          <p:nvPr/>
        </p:nvSpPr>
        <p:spPr>
          <a:xfrm>
            <a:off x="9282891" y="444141"/>
            <a:ext cx="2482837" cy="560669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Mitra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7CC56-803E-404A-88CA-96FBF2408F38}"/>
              </a:ext>
            </a:extLst>
          </p:cNvPr>
          <p:cNvSpPr/>
          <p:nvPr/>
        </p:nvSpPr>
        <p:spPr>
          <a:xfrm>
            <a:off x="9665191" y="2388347"/>
            <a:ext cx="1718235" cy="1718235"/>
          </a:xfrm>
          <a:prstGeom prst="ellipse">
            <a:avLst/>
          </a:prstGeom>
          <a:solidFill>
            <a:schemeClr val="tx2"/>
          </a:solidFill>
          <a:ln w="44450">
            <a:solidFill>
              <a:schemeClr val="bg1">
                <a:alpha val="41000"/>
              </a:schemeClr>
            </a:solidFill>
          </a:ln>
          <a:effectLst>
            <a:outerShdw blurRad="368300" sx="117000" sy="117000" algn="ctr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571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3</a:t>
            </a:r>
            <a:endParaRPr kumimoji="0" lang="en-US" sz="19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1"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1C1299-E7D5-DC84-653C-2E09485039C8}"/>
              </a:ext>
            </a:extLst>
          </p:cNvPr>
          <p:cNvSpPr/>
          <p:nvPr/>
        </p:nvSpPr>
        <p:spPr>
          <a:xfrm>
            <a:off x="8441283" y="336548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latin typeface="Arial" panose="020B0604020202020204" pitchFamily="34" charset="0"/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712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0A2CA89-2316-7F43-9DEE-FD26E212B98A}"/>
              </a:ext>
            </a:extLst>
          </p:cNvPr>
          <p:cNvSpPr/>
          <p:nvPr/>
        </p:nvSpPr>
        <p:spPr>
          <a:xfrm>
            <a:off x="6039360" y="327759"/>
            <a:ext cx="5112000" cy="5112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CB996F-874C-15EE-3186-6E196D3FD384}"/>
              </a:ext>
            </a:extLst>
          </p:cNvPr>
          <p:cNvSpPr/>
          <p:nvPr/>
        </p:nvSpPr>
        <p:spPr>
          <a:xfrm>
            <a:off x="6435360" y="723759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CC9C97-88D7-08C9-8D6F-73F93F69041B}"/>
              </a:ext>
            </a:extLst>
          </p:cNvPr>
          <p:cNvSpPr/>
          <p:nvPr/>
        </p:nvSpPr>
        <p:spPr>
          <a:xfrm>
            <a:off x="9791114" y="4740576"/>
            <a:ext cx="720000" cy="699183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5077D-6AE1-EB6B-F278-8DD8E2F59366}"/>
              </a:ext>
            </a:extLst>
          </p:cNvPr>
          <p:cNvSpPr/>
          <p:nvPr/>
        </p:nvSpPr>
        <p:spPr>
          <a:xfrm>
            <a:off x="316708" y="6344528"/>
            <a:ext cx="1040640" cy="1026941"/>
          </a:xfrm>
          <a:prstGeom prst="ellipse">
            <a:avLst/>
          </a:prstGeom>
          <a:solidFill>
            <a:srgbClr val="F6A6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2DAB8B-CF64-2A0D-2628-2D5D24F26995}"/>
              </a:ext>
            </a:extLst>
          </p:cNvPr>
          <p:cNvSpPr/>
          <p:nvPr/>
        </p:nvSpPr>
        <p:spPr>
          <a:xfrm>
            <a:off x="10575360" y="4507915"/>
            <a:ext cx="360000" cy="360000"/>
          </a:xfrm>
          <a:prstGeom prst="ellipse">
            <a:avLst/>
          </a:prstGeom>
          <a:solidFill>
            <a:srgbClr val="42A4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B57E8-A1AF-3AAD-12BA-51E86617C4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13063"/>
          <a:stretch/>
        </p:blipFill>
        <p:spPr>
          <a:xfrm>
            <a:off x="6596667" y="817237"/>
            <a:ext cx="4140000" cy="4201663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C7803F-71B0-8572-67D9-4499B927FB38}"/>
              </a:ext>
            </a:extLst>
          </p:cNvPr>
          <p:cNvSpPr txBox="1"/>
          <p:nvPr/>
        </p:nvSpPr>
        <p:spPr>
          <a:xfrm>
            <a:off x="1708497" y="3956251"/>
            <a:ext cx="3742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درس پنجم: پاک کننده‌ها (مطهّرات) (1)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88008-60BA-E921-E129-A5FFB45DF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360" y="5162389"/>
            <a:ext cx="1336559" cy="136785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D19D7E-AFED-6DD1-84F0-B10E42F8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2419" y="1611210"/>
            <a:ext cx="3394660" cy="25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F513BA-3792-4947-AE57-92D963714633}"/>
              </a:ext>
            </a:extLst>
          </p:cNvPr>
          <p:cNvSpPr/>
          <p:nvPr/>
        </p:nvSpPr>
        <p:spPr>
          <a:xfrm>
            <a:off x="9282891" y="444141"/>
            <a:ext cx="2482837" cy="560669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B Mitra" panose="00000400000000000000" pitchFamily="2" charset="-7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27CC56-803E-404A-88CA-96FBF2408F38}"/>
              </a:ext>
            </a:extLst>
          </p:cNvPr>
          <p:cNvSpPr/>
          <p:nvPr/>
        </p:nvSpPr>
        <p:spPr>
          <a:xfrm>
            <a:off x="9665191" y="2388347"/>
            <a:ext cx="1718235" cy="1718235"/>
          </a:xfrm>
          <a:prstGeom prst="ellipse">
            <a:avLst/>
          </a:prstGeom>
          <a:solidFill>
            <a:schemeClr val="tx2"/>
          </a:solidFill>
          <a:ln w="44450">
            <a:solidFill>
              <a:schemeClr val="bg1">
                <a:alpha val="41000"/>
              </a:schemeClr>
            </a:solidFill>
          </a:ln>
          <a:effectLst>
            <a:outerShdw blurRad="368300" sx="117000" sy="117000" algn="ctr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4571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4</a:t>
            </a:r>
            <a:endParaRPr kumimoji="0" lang="en-US" sz="19900" b="0" i="0" u="none" strike="noStrike" kern="1200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7604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70BD7F-D98E-1EE4-24FA-101E9E93A654}"/>
              </a:ext>
            </a:extLst>
          </p:cNvPr>
          <p:cNvSpPr/>
          <p:nvPr/>
        </p:nvSpPr>
        <p:spPr>
          <a:xfrm>
            <a:off x="8441283" y="336548"/>
            <a:ext cx="414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109"/>
            <a:r>
              <a:rPr lang="fa-IR" sz="7200" b="1" dirty="0">
                <a:ln w="22225">
                  <a:solidFill>
                    <a:srgbClr val="49C4DB"/>
                  </a:solidFill>
                  <a:prstDash val="solid"/>
                </a:ln>
                <a:solidFill>
                  <a:srgbClr val="49C4DB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Mj_Sudan" panose="00000400000000000000" pitchFamily="2" charset="-78"/>
              </a:rPr>
              <a:t>تمرین</a:t>
            </a:r>
            <a:endParaRPr lang="en-US" sz="7200" b="1" dirty="0">
              <a:ln w="22225">
                <a:solidFill>
                  <a:srgbClr val="49C4DB"/>
                </a:solidFill>
                <a:prstDash val="solid"/>
              </a:ln>
              <a:solidFill>
                <a:srgbClr val="49C4DB">
                  <a:lumMod val="40000"/>
                  <a:lumOff val="60000"/>
                </a:srgbClr>
              </a:solidFill>
              <a:latin typeface="Arial" panose="020B0604020202020204" pitchFamily="34" charset="0"/>
              <a:cs typeface="Mj_Sud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802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48F10E-8D6C-BBA5-CCF9-3066888CA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92" y="318491"/>
            <a:ext cx="4113785" cy="58122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A8D470B-2453-0435-67EE-EA77AFDE2536}"/>
              </a:ext>
            </a:extLst>
          </p:cNvPr>
          <p:cNvSpPr/>
          <p:nvPr/>
        </p:nvSpPr>
        <p:spPr>
          <a:xfrm>
            <a:off x="9144000" y="-413657"/>
            <a:ext cx="1328057" cy="1371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1BFAF6-79CA-7AC5-E021-20DE3743654E}"/>
              </a:ext>
            </a:extLst>
          </p:cNvPr>
          <p:cNvSpPr/>
          <p:nvPr/>
        </p:nvSpPr>
        <p:spPr>
          <a:xfrm>
            <a:off x="4376632" y="6330127"/>
            <a:ext cx="936172" cy="9424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651F18-B10E-A311-4F7B-693498D5EAE1}"/>
              </a:ext>
            </a:extLst>
          </p:cNvPr>
          <p:cNvSpPr/>
          <p:nvPr/>
        </p:nvSpPr>
        <p:spPr>
          <a:xfrm>
            <a:off x="7815943" y="1407122"/>
            <a:ext cx="1328057" cy="137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207DA6-1530-AE11-C802-C6BEDED17A34}"/>
              </a:ext>
            </a:extLst>
          </p:cNvPr>
          <p:cNvSpPr/>
          <p:nvPr/>
        </p:nvSpPr>
        <p:spPr>
          <a:xfrm>
            <a:off x="6564085" y="3075501"/>
            <a:ext cx="1328057" cy="1371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48C61-5E7D-5D36-2661-2E327B6AF641}"/>
              </a:ext>
            </a:extLst>
          </p:cNvPr>
          <p:cNvSpPr/>
          <p:nvPr/>
        </p:nvSpPr>
        <p:spPr>
          <a:xfrm>
            <a:off x="5236028" y="4678178"/>
            <a:ext cx="1328057" cy="1371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6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5"/>
            </a:gs>
            <a:gs pos="100000">
              <a:schemeClr val="accent5">
                <a:lumMod val="50000"/>
              </a:schemeClr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4">
            <a:extLst>
              <a:ext uri="{FF2B5EF4-FFF2-40B4-BE49-F238E27FC236}">
                <a16:creationId xmlns:a16="http://schemas.microsoft.com/office/drawing/2014/main" id="{9E7A6E9C-9F32-41AF-8E54-878248B90FE9}"/>
              </a:ext>
            </a:extLst>
          </p:cNvPr>
          <p:cNvSpPr>
            <a:spLocks/>
          </p:cNvSpPr>
          <p:nvPr/>
        </p:nvSpPr>
        <p:spPr bwMode="auto">
          <a:xfrm>
            <a:off x="811015" y="4282031"/>
            <a:ext cx="750234" cy="749013"/>
          </a:xfrm>
          <a:custGeom>
            <a:avLst/>
            <a:gdLst>
              <a:gd name="T0" fmla="*/ 450 w 472"/>
              <a:gd name="T1" fmla="*/ 196 h 471"/>
              <a:gd name="T2" fmla="*/ 275 w 472"/>
              <a:gd name="T3" fmla="*/ 450 h 471"/>
              <a:gd name="T4" fmla="*/ 22 w 472"/>
              <a:gd name="T5" fmla="*/ 275 h 471"/>
              <a:gd name="T6" fmla="*/ 197 w 472"/>
              <a:gd name="T7" fmla="*/ 22 h 471"/>
              <a:gd name="T8" fmla="*/ 450 w 472"/>
              <a:gd name="T9" fmla="*/ 196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1">
                <a:moveTo>
                  <a:pt x="450" y="196"/>
                </a:moveTo>
                <a:cubicBezTo>
                  <a:pt x="472" y="314"/>
                  <a:pt x="394" y="428"/>
                  <a:pt x="275" y="450"/>
                </a:cubicBezTo>
                <a:cubicBezTo>
                  <a:pt x="157" y="471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27E68C7C-D0BF-4421-A840-E117198F417E}"/>
              </a:ext>
            </a:extLst>
          </p:cNvPr>
          <p:cNvSpPr>
            <a:spLocks/>
          </p:cNvSpPr>
          <p:nvPr/>
        </p:nvSpPr>
        <p:spPr bwMode="auto">
          <a:xfrm>
            <a:off x="-542828" y="1476594"/>
            <a:ext cx="750234" cy="751457"/>
          </a:xfrm>
          <a:custGeom>
            <a:avLst/>
            <a:gdLst>
              <a:gd name="T0" fmla="*/ 450 w 472"/>
              <a:gd name="T1" fmla="*/ 196 h 472"/>
              <a:gd name="T2" fmla="*/ 275 w 472"/>
              <a:gd name="T3" fmla="*/ 450 h 472"/>
              <a:gd name="T4" fmla="*/ 22 w 472"/>
              <a:gd name="T5" fmla="*/ 275 h 472"/>
              <a:gd name="T6" fmla="*/ 197 w 472"/>
              <a:gd name="T7" fmla="*/ 22 h 472"/>
              <a:gd name="T8" fmla="*/ 450 w 472"/>
              <a:gd name="T9" fmla="*/ 19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2" h="472">
                <a:moveTo>
                  <a:pt x="450" y="196"/>
                </a:moveTo>
                <a:cubicBezTo>
                  <a:pt x="472" y="315"/>
                  <a:pt x="394" y="428"/>
                  <a:pt x="275" y="450"/>
                </a:cubicBezTo>
                <a:cubicBezTo>
                  <a:pt x="157" y="472"/>
                  <a:pt x="44" y="393"/>
                  <a:pt x="22" y="275"/>
                </a:cubicBezTo>
                <a:cubicBezTo>
                  <a:pt x="0" y="157"/>
                  <a:pt x="78" y="43"/>
                  <a:pt x="197" y="22"/>
                </a:cubicBezTo>
                <a:cubicBezTo>
                  <a:pt x="315" y="0"/>
                  <a:pt x="428" y="78"/>
                  <a:pt x="450" y="196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94C037A-830C-4EBB-8CD9-2C1060D87D37}"/>
              </a:ext>
            </a:extLst>
          </p:cNvPr>
          <p:cNvSpPr>
            <a:spLocks/>
          </p:cNvSpPr>
          <p:nvPr/>
        </p:nvSpPr>
        <p:spPr bwMode="auto">
          <a:xfrm>
            <a:off x="3615228" y="1028165"/>
            <a:ext cx="4395103" cy="4398768"/>
          </a:xfrm>
          <a:custGeom>
            <a:avLst/>
            <a:gdLst>
              <a:gd name="T0" fmla="*/ 2519 w 2765"/>
              <a:gd name="T1" fmla="*/ 937 h 2765"/>
              <a:gd name="T2" fmla="*/ 1828 w 2765"/>
              <a:gd name="T3" fmla="*/ 2519 h 2765"/>
              <a:gd name="T4" fmla="*/ 246 w 2765"/>
              <a:gd name="T5" fmla="*/ 1828 h 2765"/>
              <a:gd name="T6" fmla="*/ 937 w 2765"/>
              <a:gd name="T7" fmla="*/ 246 h 2765"/>
              <a:gd name="T8" fmla="*/ 2519 w 2765"/>
              <a:gd name="T9" fmla="*/ 937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65" h="2765">
                <a:moveTo>
                  <a:pt x="2519" y="937"/>
                </a:moveTo>
                <a:cubicBezTo>
                  <a:pt x="2765" y="1565"/>
                  <a:pt x="2456" y="2273"/>
                  <a:pt x="1828" y="2519"/>
                </a:cubicBezTo>
                <a:cubicBezTo>
                  <a:pt x="1200" y="2765"/>
                  <a:pt x="492" y="2455"/>
                  <a:pt x="246" y="1828"/>
                </a:cubicBezTo>
                <a:cubicBezTo>
                  <a:pt x="0" y="1200"/>
                  <a:pt x="310" y="492"/>
                  <a:pt x="937" y="246"/>
                </a:cubicBezTo>
                <a:cubicBezTo>
                  <a:pt x="1565" y="0"/>
                  <a:pt x="2273" y="310"/>
                  <a:pt x="2519" y="937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FB85A45-718D-4DB7-904E-5D6764DF31B1}"/>
              </a:ext>
            </a:extLst>
          </p:cNvPr>
          <p:cNvSpPr>
            <a:spLocks/>
          </p:cNvSpPr>
          <p:nvPr/>
        </p:nvSpPr>
        <p:spPr bwMode="auto">
          <a:xfrm>
            <a:off x="4642830" y="1587786"/>
            <a:ext cx="7180989" cy="7147998"/>
          </a:xfrm>
          <a:custGeom>
            <a:avLst/>
            <a:gdLst>
              <a:gd name="T0" fmla="*/ 3375 w 4517"/>
              <a:gd name="T1" fmla="*/ 2663 h 4493"/>
              <a:gd name="T2" fmla="*/ 4395 w 4517"/>
              <a:gd name="T3" fmla="*/ 1706 h 4493"/>
              <a:gd name="T4" fmla="*/ 3421 w 4517"/>
              <a:gd name="T5" fmla="*/ 320 h 4493"/>
              <a:gd name="T6" fmla="*/ 2269 w 4517"/>
              <a:gd name="T7" fmla="*/ 802 h 4493"/>
              <a:gd name="T8" fmla="*/ 1787 w 4517"/>
              <a:gd name="T9" fmla="*/ 974 h 4493"/>
              <a:gd name="T10" fmla="*/ 1781 w 4517"/>
              <a:gd name="T11" fmla="*/ 972 h 4493"/>
              <a:gd name="T12" fmla="*/ 1463 w 4517"/>
              <a:gd name="T13" fmla="*/ 632 h 4493"/>
              <a:gd name="T14" fmla="*/ 1001 w 4517"/>
              <a:gd name="T15" fmla="*/ 110 h 4493"/>
              <a:gd name="T16" fmla="*/ 153 w 4517"/>
              <a:gd name="T17" fmla="*/ 496 h 4493"/>
              <a:gd name="T18" fmla="*/ 543 w 4517"/>
              <a:gd name="T19" fmla="*/ 1409 h 4493"/>
              <a:gd name="T20" fmla="*/ 1223 w 4517"/>
              <a:gd name="T21" fmla="*/ 1298 h 4493"/>
              <a:gd name="T22" fmla="*/ 1620 w 4517"/>
              <a:gd name="T23" fmla="*/ 1220 h 4493"/>
              <a:gd name="T24" fmla="*/ 1740 w 4517"/>
              <a:gd name="T25" fmla="*/ 1255 h 4493"/>
              <a:gd name="T26" fmla="*/ 2056 w 4517"/>
              <a:gd name="T27" fmla="*/ 1626 h 4493"/>
              <a:gd name="T28" fmla="*/ 2567 w 4517"/>
              <a:gd name="T29" fmla="*/ 2467 h 4493"/>
              <a:gd name="T30" fmla="*/ 2741 w 4517"/>
              <a:gd name="T31" fmla="*/ 2894 h 4493"/>
              <a:gd name="T32" fmla="*/ 2729 w 4517"/>
              <a:gd name="T33" fmla="*/ 2957 h 4493"/>
              <a:gd name="T34" fmla="*/ 2477 w 4517"/>
              <a:gd name="T35" fmla="*/ 3272 h 4493"/>
              <a:gd name="T36" fmla="*/ 2114 w 4517"/>
              <a:gd name="T37" fmla="*/ 3765 h 4493"/>
              <a:gd name="T38" fmla="*/ 2558 w 4517"/>
              <a:gd name="T39" fmla="*/ 4405 h 4493"/>
              <a:gd name="T40" fmla="*/ 3300 w 4517"/>
              <a:gd name="T41" fmla="*/ 3935 h 4493"/>
              <a:gd name="T42" fmla="*/ 3128 w 4517"/>
              <a:gd name="T43" fmla="*/ 3395 h 4493"/>
              <a:gd name="T44" fmla="*/ 3008 w 4517"/>
              <a:gd name="T45" fmla="*/ 3010 h 4493"/>
              <a:gd name="T46" fmla="*/ 3008 w 4517"/>
              <a:gd name="T47" fmla="*/ 3010 h 4493"/>
              <a:gd name="T48" fmla="*/ 3375 w 4517"/>
              <a:gd name="T49" fmla="*/ 2663 h 4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17" h="4493">
                <a:moveTo>
                  <a:pt x="3375" y="2663"/>
                </a:moveTo>
                <a:cubicBezTo>
                  <a:pt x="3873" y="2603"/>
                  <a:pt x="4297" y="2226"/>
                  <a:pt x="4395" y="1706"/>
                </a:cubicBezTo>
                <a:cubicBezTo>
                  <a:pt x="4517" y="1055"/>
                  <a:pt x="4079" y="428"/>
                  <a:pt x="3421" y="320"/>
                </a:cubicBezTo>
                <a:cubicBezTo>
                  <a:pt x="2966" y="246"/>
                  <a:pt x="2524" y="447"/>
                  <a:pt x="2269" y="802"/>
                </a:cubicBezTo>
                <a:cubicBezTo>
                  <a:pt x="2160" y="955"/>
                  <a:pt x="1968" y="1025"/>
                  <a:pt x="1787" y="974"/>
                </a:cubicBezTo>
                <a:cubicBezTo>
                  <a:pt x="1781" y="972"/>
                  <a:pt x="1781" y="972"/>
                  <a:pt x="1781" y="972"/>
                </a:cubicBezTo>
                <a:cubicBezTo>
                  <a:pt x="1620" y="926"/>
                  <a:pt x="1495" y="796"/>
                  <a:pt x="1463" y="632"/>
                </a:cubicBezTo>
                <a:cubicBezTo>
                  <a:pt x="1416" y="397"/>
                  <a:pt x="1248" y="192"/>
                  <a:pt x="1001" y="110"/>
                </a:cubicBezTo>
                <a:cubicBezTo>
                  <a:pt x="663" y="0"/>
                  <a:pt x="291" y="169"/>
                  <a:pt x="153" y="496"/>
                </a:cubicBezTo>
                <a:cubicBezTo>
                  <a:pt x="0" y="858"/>
                  <a:pt x="179" y="1271"/>
                  <a:pt x="543" y="1409"/>
                </a:cubicBezTo>
                <a:cubicBezTo>
                  <a:pt x="781" y="1499"/>
                  <a:pt x="1038" y="1449"/>
                  <a:pt x="1223" y="1298"/>
                </a:cubicBezTo>
                <a:cubicBezTo>
                  <a:pt x="1333" y="1208"/>
                  <a:pt x="1483" y="1181"/>
                  <a:pt x="1620" y="1220"/>
                </a:cubicBezTo>
                <a:cubicBezTo>
                  <a:pt x="1740" y="1255"/>
                  <a:pt x="1740" y="1255"/>
                  <a:pt x="1740" y="1255"/>
                </a:cubicBezTo>
                <a:cubicBezTo>
                  <a:pt x="1911" y="1304"/>
                  <a:pt x="2036" y="1450"/>
                  <a:pt x="2056" y="1626"/>
                </a:cubicBezTo>
                <a:cubicBezTo>
                  <a:pt x="2097" y="1968"/>
                  <a:pt x="2285" y="2276"/>
                  <a:pt x="2567" y="2467"/>
                </a:cubicBezTo>
                <a:cubicBezTo>
                  <a:pt x="2705" y="2561"/>
                  <a:pt x="2772" y="2730"/>
                  <a:pt x="2741" y="2894"/>
                </a:cubicBezTo>
                <a:cubicBezTo>
                  <a:pt x="2729" y="2957"/>
                  <a:pt x="2729" y="2957"/>
                  <a:pt x="2729" y="2957"/>
                </a:cubicBezTo>
                <a:cubicBezTo>
                  <a:pt x="2703" y="3098"/>
                  <a:pt x="2609" y="3217"/>
                  <a:pt x="2477" y="3272"/>
                </a:cubicBezTo>
                <a:cubicBezTo>
                  <a:pt x="2284" y="3354"/>
                  <a:pt x="2137" y="3536"/>
                  <a:pt x="2114" y="3765"/>
                </a:cubicBezTo>
                <a:cubicBezTo>
                  <a:pt x="2084" y="4057"/>
                  <a:pt x="2275" y="4331"/>
                  <a:pt x="2558" y="4405"/>
                </a:cubicBezTo>
                <a:cubicBezTo>
                  <a:pt x="2898" y="4493"/>
                  <a:pt x="3236" y="4274"/>
                  <a:pt x="3300" y="3935"/>
                </a:cubicBezTo>
                <a:cubicBezTo>
                  <a:pt x="3338" y="3730"/>
                  <a:pt x="3267" y="3530"/>
                  <a:pt x="3128" y="3395"/>
                </a:cubicBezTo>
                <a:cubicBezTo>
                  <a:pt x="3026" y="3295"/>
                  <a:pt x="2981" y="3150"/>
                  <a:pt x="3008" y="3010"/>
                </a:cubicBezTo>
                <a:cubicBezTo>
                  <a:pt x="3008" y="3010"/>
                  <a:pt x="3008" y="3010"/>
                  <a:pt x="3008" y="3010"/>
                </a:cubicBezTo>
                <a:cubicBezTo>
                  <a:pt x="3042" y="2827"/>
                  <a:pt x="3190" y="2686"/>
                  <a:pt x="3375" y="2663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CEEC1C2-605C-4626-AA3B-BF2987D9BA99}"/>
              </a:ext>
            </a:extLst>
          </p:cNvPr>
          <p:cNvSpPr>
            <a:spLocks/>
          </p:cNvSpPr>
          <p:nvPr/>
        </p:nvSpPr>
        <p:spPr bwMode="auto">
          <a:xfrm>
            <a:off x="1414313" y="5486805"/>
            <a:ext cx="2953284" cy="2955728"/>
          </a:xfrm>
          <a:custGeom>
            <a:avLst/>
            <a:gdLst>
              <a:gd name="T0" fmla="*/ 1772 w 1858"/>
              <a:gd name="T1" fmla="*/ 774 h 1858"/>
              <a:gd name="T2" fmla="*/ 1084 w 1858"/>
              <a:gd name="T3" fmla="*/ 1772 h 1858"/>
              <a:gd name="T4" fmla="*/ 86 w 1858"/>
              <a:gd name="T5" fmla="*/ 1084 h 1858"/>
              <a:gd name="T6" fmla="*/ 774 w 1858"/>
              <a:gd name="T7" fmla="*/ 86 h 1858"/>
              <a:gd name="T8" fmla="*/ 1772 w 1858"/>
              <a:gd name="T9" fmla="*/ 774 h 1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8" h="1858">
                <a:moveTo>
                  <a:pt x="1772" y="774"/>
                </a:moveTo>
                <a:cubicBezTo>
                  <a:pt x="1858" y="1239"/>
                  <a:pt x="1550" y="1686"/>
                  <a:pt x="1084" y="1772"/>
                </a:cubicBezTo>
                <a:cubicBezTo>
                  <a:pt x="619" y="1858"/>
                  <a:pt x="172" y="1550"/>
                  <a:pt x="86" y="1084"/>
                </a:cubicBezTo>
                <a:cubicBezTo>
                  <a:pt x="0" y="618"/>
                  <a:pt x="308" y="171"/>
                  <a:pt x="774" y="86"/>
                </a:cubicBezTo>
                <a:cubicBezTo>
                  <a:pt x="1239" y="0"/>
                  <a:pt x="1686" y="308"/>
                  <a:pt x="1772" y="774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F12460F-38BF-49B1-9E3E-A174FDABEBF4}"/>
              </a:ext>
            </a:extLst>
          </p:cNvPr>
          <p:cNvSpPr>
            <a:spLocks/>
          </p:cNvSpPr>
          <p:nvPr/>
        </p:nvSpPr>
        <p:spPr bwMode="auto">
          <a:xfrm>
            <a:off x="897685" y="312754"/>
            <a:ext cx="3251423" cy="3251423"/>
          </a:xfrm>
          <a:custGeom>
            <a:avLst/>
            <a:gdLst>
              <a:gd name="T0" fmla="*/ 1969 w 2045"/>
              <a:gd name="T1" fmla="*/ 884 h 2044"/>
              <a:gd name="T2" fmla="*/ 1160 w 2045"/>
              <a:gd name="T3" fmla="*/ 1968 h 2044"/>
              <a:gd name="T4" fmla="*/ 76 w 2045"/>
              <a:gd name="T5" fmla="*/ 1160 h 2044"/>
              <a:gd name="T6" fmla="*/ 884 w 2045"/>
              <a:gd name="T7" fmla="*/ 76 h 2044"/>
              <a:gd name="T8" fmla="*/ 1969 w 2045"/>
              <a:gd name="T9" fmla="*/ 884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5" h="2044">
                <a:moveTo>
                  <a:pt x="1969" y="884"/>
                </a:moveTo>
                <a:cubicBezTo>
                  <a:pt x="2045" y="1407"/>
                  <a:pt x="1683" y="1892"/>
                  <a:pt x="1160" y="1968"/>
                </a:cubicBezTo>
                <a:cubicBezTo>
                  <a:pt x="638" y="2044"/>
                  <a:pt x="152" y="1683"/>
                  <a:pt x="76" y="1160"/>
                </a:cubicBezTo>
                <a:cubicBezTo>
                  <a:pt x="0" y="637"/>
                  <a:pt x="362" y="152"/>
                  <a:pt x="884" y="76"/>
                </a:cubicBezTo>
                <a:cubicBezTo>
                  <a:pt x="1407" y="0"/>
                  <a:pt x="1892" y="361"/>
                  <a:pt x="1969" y="884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8EB3057D-63A5-422B-A9B1-35ACBBCD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675" y="5127571"/>
            <a:ext cx="3093800" cy="3096244"/>
          </a:xfrm>
          <a:prstGeom prst="ellipse">
            <a:avLst/>
          </a:pr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6331DCD-84A0-43A8-89FF-E208B21C06D0}"/>
              </a:ext>
            </a:extLst>
          </p:cNvPr>
          <p:cNvSpPr>
            <a:spLocks/>
          </p:cNvSpPr>
          <p:nvPr/>
        </p:nvSpPr>
        <p:spPr bwMode="auto">
          <a:xfrm>
            <a:off x="-5237902" y="1707531"/>
            <a:ext cx="7641637" cy="7028253"/>
          </a:xfrm>
          <a:custGeom>
            <a:avLst/>
            <a:gdLst>
              <a:gd name="T0" fmla="*/ 1722 w 4807"/>
              <a:gd name="T1" fmla="*/ 3019 h 4418"/>
              <a:gd name="T2" fmla="*/ 2492 w 4807"/>
              <a:gd name="T3" fmla="*/ 4187 h 4418"/>
              <a:gd name="T4" fmla="*/ 4023 w 4807"/>
              <a:gd name="T5" fmla="*/ 3463 h 4418"/>
              <a:gd name="T6" fmla="*/ 3744 w 4807"/>
              <a:gd name="T7" fmla="*/ 2246 h 4418"/>
              <a:gd name="T8" fmla="*/ 3656 w 4807"/>
              <a:gd name="T9" fmla="*/ 1742 h 4418"/>
              <a:gd name="T10" fmla="*/ 3659 w 4807"/>
              <a:gd name="T11" fmla="*/ 1736 h 4418"/>
              <a:gd name="T12" fmla="*/ 4048 w 4807"/>
              <a:gd name="T13" fmla="*/ 1480 h 4418"/>
              <a:gd name="T14" fmla="*/ 4641 w 4807"/>
              <a:gd name="T15" fmla="*/ 1114 h 4418"/>
              <a:gd name="T16" fmla="*/ 4405 w 4807"/>
              <a:gd name="T17" fmla="*/ 212 h 4418"/>
              <a:gd name="T18" fmla="*/ 3439 w 4807"/>
              <a:gd name="T19" fmla="*/ 442 h 4418"/>
              <a:gd name="T20" fmla="*/ 3432 w 4807"/>
              <a:gd name="T21" fmla="*/ 1130 h 4418"/>
              <a:gd name="T22" fmla="*/ 3441 w 4807"/>
              <a:gd name="T23" fmla="*/ 1536 h 4418"/>
              <a:gd name="T24" fmla="*/ 3387 w 4807"/>
              <a:gd name="T25" fmla="*/ 1648 h 4418"/>
              <a:gd name="T26" fmla="*/ 2967 w 4807"/>
              <a:gd name="T27" fmla="*/ 1896 h 4418"/>
              <a:gd name="T28" fmla="*/ 2052 w 4807"/>
              <a:gd name="T29" fmla="*/ 2257 h 4418"/>
              <a:gd name="T30" fmla="*/ 1602 w 4807"/>
              <a:gd name="T31" fmla="*/ 2356 h 4418"/>
              <a:gd name="T32" fmla="*/ 1542 w 4807"/>
              <a:gd name="T33" fmla="*/ 2334 h 4418"/>
              <a:gd name="T34" fmla="*/ 1274 w 4807"/>
              <a:gd name="T35" fmla="*/ 2031 h 4418"/>
              <a:gd name="T36" fmla="*/ 850 w 4807"/>
              <a:gd name="T37" fmla="*/ 1590 h 4418"/>
              <a:gd name="T38" fmla="*/ 144 w 4807"/>
              <a:gd name="T39" fmla="*/ 1919 h 4418"/>
              <a:gd name="T40" fmla="*/ 481 w 4807"/>
              <a:gd name="T41" fmla="*/ 2730 h 4418"/>
              <a:gd name="T42" fmla="*/ 1043 w 4807"/>
              <a:gd name="T43" fmla="*/ 2653 h 4418"/>
              <a:gd name="T44" fmla="*/ 1442 w 4807"/>
              <a:gd name="T45" fmla="*/ 2599 h 4418"/>
              <a:gd name="T46" fmla="*/ 1442 w 4807"/>
              <a:gd name="T47" fmla="*/ 2599 h 4418"/>
              <a:gd name="T48" fmla="*/ 1722 w 4807"/>
              <a:gd name="T49" fmla="*/ 3019 h 4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07" h="4418">
                <a:moveTo>
                  <a:pt x="1722" y="3019"/>
                </a:moveTo>
                <a:cubicBezTo>
                  <a:pt x="1697" y="3521"/>
                  <a:pt x="1996" y="4003"/>
                  <a:pt x="2492" y="4187"/>
                </a:cubicBezTo>
                <a:cubicBezTo>
                  <a:pt x="3113" y="4418"/>
                  <a:pt x="3805" y="4094"/>
                  <a:pt x="4023" y="3463"/>
                </a:cubicBezTo>
                <a:cubicBezTo>
                  <a:pt x="4173" y="3027"/>
                  <a:pt x="4050" y="2557"/>
                  <a:pt x="3744" y="2246"/>
                </a:cubicBezTo>
                <a:cubicBezTo>
                  <a:pt x="3612" y="2112"/>
                  <a:pt x="3575" y="1911"/>
                  <a:pt x="3656" y="1742"/>
                </a:cubicBezTo>
                <a:cubicBezTo>
                  <a:pt x="3659" y="1736"/>
                  <a:pt x="3659" y="1736"/>
                  <a:pt x="3659" y="1736"/>
                </a:cubicBezTo>
                <a:cubicBezTo>
                  <a:pt x="3732" y="1586"/>
                  <a:pt x="3881" y="1484"/>
                  <a:pt x="4048" y="1480"/>
                </a:cubicBezTo>
                <a:cubicBezTo>
                  <a:pt x="4288" y="1474"/>
                  <a:pt x="4519" y="1343"/>
                  <a:pt x="4641" y="1114"/>
                </a:cubicBezTo>
                <a:cubicBezTo>
                  <a:pt x="4807" y="800"/>
                  <a:pt x="4704" y="404"/>
                  <a:pt x="4405" y="212"/>
                </a:cubicBezTo>
                <a:cubicBezTo>
                  <a:pt x="4074" y="0"/>
                  <a:pt x="3636" y="106"/>
                  <a:pt x="3439" y="442"/>
                </a:cubicBezTo>
                <a:cubicBezTo>
                  <a:pt x="3309" y="661"/>
                  <a:pt x="3315" y="923"/>
                  <a:pt x="3432" y="1130"/>
                </a:cubicBezTo>
                <a:cubicBezTo>
                  <a:pt x="3502" y="1255"/>
                  <a:pt x="3504" y="1407"/>
                  <a:pt x="3441" y="1536"/>
                </a:cubicBezTo>
                <a:cubicBezTo>
                  <a:pt x="3387" y="1648"/>
                  <a:pt x="3387" y="1648"/>
                  <a:pt x="3387" y="1648"/>
                </a:cubicBezTo>
                <a:cubicBezTo>
                  <a:pt x="3310" y="1808"/>
                  <a:pt x="3145" y="1906"/>
                  <a:pt x="2967" y="1896"/>
                </a:cubicBezTo>
                <a:cubicBezTo>
                  <a:pt x="2623" y="1878"/>
                  <a:pt x="2289" y="2012"/>
                  <a:pt x="2052" y="2257"/>
                </a:cubicBezTo>
                <a:cubicBezTo>
                  <a:pt x="1936" y="2377"/>
                  <a:pt x="1758" y="2414"/>
                  <a:pt x="1602" y="2356"/>
                </a:cubicBezTo>
                <a:cubicBezTo>
                  <a:pt x="1542" y="2334"/>
                  <a:pt x="1542" y="2334"/>
                  <a:pt x="1542" y="2334"/>
                </a:cubicBezTo>
                <a:cubicBezTo>
                  <a:pt x="1408" y="2284"/>
                  <a:pt x="1307" y="2171"/>
                  <a:pt x="1274" y="2031"/>
                </a:cubicBezTo>
                <a:cubicBezTo>
                  <a:pt x="1226" y="1827"/>
                  <a:pt x="1072" y="1652"/>
                  <a:pt x="850" y="1590"/>
                </a:cubicBezTo>
                <a:cubicBezTo>
                  <a:pt x="568" y="1511"/>
                  <a:pt x="265" y="1653"/>
                  <a:pt x="144" y="1919"/>
                </a:cubicBezTo>
                <a:cubicBezTo>
                  <a:pt x="0" y="2239"/>
                  <a:pt x="158" y="2610"/>
                  <a:pt x="481" y="2730"/>
                </a:cubicBezTo>
                <a:cubicBezTo>
                  <a:pt x="677" y="2802"/>
                  <a:pt x="886" y="2767"/>
                  <a:pt x="1043" y="2653"/>
                </a:cubicBezTo>
                <a:cubicBezTo>
                  <a:pt x="1158" y="2569"/>
                  <a:pt x="1309" y="2549"/>
                  <a:pt x="1442" y="2599"/>
                </a:cubicBezTo>
                <a:cubicBezTo>
                  <a:pt x="1442" y="2599"/>
                  <a:pt x="1442" y="2599"/>
                  <a:pt x="1442" y="2599"/>
                </a:cubicBezTo>
                <a:cubicBezTo>
                  <a:pt x="1617" y="2664"/>
                  <a:pt x="1731" y="2833"/>
                  <a:pt x="1722" y="3019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925BAB4-6261-48E5-AB4B-61FDBA09CA30}"/>
              </a:ext>
            </a:extLst>
          </p:cNvPr>
          <p:cNvSpPr>
            <a:spLocks/>
          </p:cNvSpPr>
          <p:nvPr/>
        </p:nvSpPr>
        <p:spPr bwMode="auto">
          <a:xfrm>
            <a:off x="4207841" y="-2120620"/>
            <a:ext cx="6629921" cy="4458640"/>
          </a:xfrm>
          <a:custGeom>
            <a:avLst/>
            <a:gdLst>
              <a:gd name="T0" fmla="*/ 3766 w 4171"/>
              <a:gd name="T1" fmla="*/ 1443 h 2802"/>
              <a:gd name="T2" fmla="*/ 2971 w 4171"/>
              <a:gd name="T3" fmla="*/ 1505 h 2802"/>
              <a:gd name="T4" fmla="*/ 2583 w 4171"/>
              <a:gd name="T5" fmla="*/ 1577 h 2802"/>
              <a:gd name="T6" fmla="*/ 2577 w 4171"/>
              <a:gd name="T7" fmla="*/ 1574 h 2802"/>
              <a:gd name="T8" fmla="*/ 2326 w 4171"/>
              <a:gd name="T9" fmla="*/ 1215 h 2802"/>
              <a:gd name="T10" fmla="*/ 1575 w 4171"/>
              <a:gd name="T11" fmla="*/ 172 h 2802"/>
              <a:gd name="T12" fmla="*/ 246 w 4171"/>
              <a:gd name="T13" fmla="*/ 774 h 2802"/>
              <a:gd name="T14" fmla="*/ 860 w 4171"/>
              <a:gd name="T15" fmla="*/ 2219 h 2802"/>
              <a:gd name="T16" fmla="*/ 2061 w 4171"/>
              <a:gd name="T17" fmla="*/ 1915 h 2802"/>
              <a:gd name="T18" fmla="*/ 2487 w 4171"/>
              <a:gd name="T19" fmla="*/ 1804 h 2802"/>
              <a:gd name="T20" fmla="*/ 2496 w 4171"/>
              <a:gd name="T21" fmla="*/ 1807 h 2802"/>
              <a:gd name="T22" fmla="*/ 2739 w 4171"/>
              <a:gd name="T23" fmla="*/ 2108 h 2802"/>
              <a:gd name="T24" fmla="*/ 3077 w 4171"/>
              <a:gd name="T25" fmla="*/ 2610 h 2802"/>
              <a:gd name="T26" fmla="*/ 4023 w 4171"/>
              <a:gd name="T27" fmla="*/ 2311 h 2802"/>
              <a:gd name="T28" fmla="*/ 3766 w 4171"/>
              <a:gd name="T29" fmla="*/ 1443 h 2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171" h="2802">
                <a:moveTo>
                  <a:pt x="3766" y="1443"/>
                </a:moveTo>
                <a:cubicBezTo>
                  <a:pt x="3508" y="1284"/>
                  <a:pt x="3188" y="1320"/>
                  <a:pt x="2971" y="1505"/>
                </a:cubicBezTo>
                <a:cubicBezTo>
                  <a:pt x="2863" y="1597"/>
                  <a:pt x="2716" y="1627"/>
                  <a:pt x="2583" y="1577"/>
                </a:cubicBezTo>
                <a:cubicBezTo>
                  <a:pt x="2577" y="1574"/>
                  <a:pt x="2577" y="1574"/>
                  <a:pt x="2577" y="1574"/>
                </a:cubicBezTo>
                <a:cubicBezTo>
                  <a:pt x="2427" y="1518"/>
                  <a:pt x="2325" y="1375"/>
                  <a:pt x="2326" y="1215"/>
                </a:cubicBezTo>
                <a:cubicBezTo>
                  <a:pt x="2331" y="756"/>
                  <a:pt x="2042" y="323"/>
                  <a:pt x="1575" y="172"/>
                </a:cubicBezTo>
                <a:cubicBezTo>
                  <a:pt x="1046" y="0"/>
                  <a:pt x="466" y="263"/>
                  <a:pt x="246" y="774"/>
                </a:cubicBezTo>
                <a:cubicBezTo>
                  <a:pt x="0" y="1346"/>
                  <a:pt x="283" y="2002"/>
                  <a:pt x="860" y="2219"/>
                </a:cubicBezTo>
                <a:cubicBezTo>
                  <a:pt x="1297" y="2383"/>
                  <a:pt x="1773" y="2248"/>
                  <a:pt x="2061" y="1915"/>
                </a:cubicBezTo>
                <a:cubicBezTo>
                  <a:pt x="2167" y="1793"/>
                  <a:pt x="2336" y="1747"/>
                  <a:pt x="2487" y="1804"/>
                </a:cubicBezTo>
                <a:cubicBezTo>
                  <a:pt x="2496" y="1807"/>
                  <a:pt x="2496" y="1807"/>
                  <a:pt x="2496" y="1807"/>
                </a:cubicBezTo>
                <a:cubicBezTo>
                  <a:pt x="2625" y="1856"/>
                  <a:pt x="2721" y="1971"/>
                  <a:pt x="2739" y="2108"/>
                </a:cubicBezTo>
                <a:cubicBezTo>
                  <a:pt x="2766" y="2312"/>
                  <a:pt x="2885" y="2501"/>
                  <a:pt x="3077" y="2610"/>
                </a:cubicBezTo>
                <a:cubicBezTo>
                  <a:pt x="3417" y="2802"/>
                  <a:pt x="3852" y="2669"/>
                  <a:pt x="4023" y="2311"/>
                </a:cubicBezTo>
                <a:cubicBezTo>
                  <a:pt x="4171" y="2001"/>
                  <a:pt x="4059" y="1623"/>
                  <a:pt x="3766" y="1443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6304B5-5510-4E85-A134-59AA6D832EB1}"/>
              </a:ext>
            </a:extLst>
          </p:cNvPr>
          <p:cNvSpPr>
            <a:spLocks/>
          </p:cNvSpPr>
          <p:nvPr/>
        </p:nvSpPr>
        <p:spPr bwMode="auto">
          <a:xfrm>
            <a:off x="10619045" y="2469983"/>
            <a:ext cx="1683751" cy="2993606"/>
          </a:xfrm>
          <a:custGeom>
            <a:avLst/>
            <a:gdLst>
              <a:gd name="T0" fmla="*/ 996 w 1059"/>
              <a:gd name="T1" fmla="*/ 1576 h 1882"/>
              <a:gd name="T2" fmla="*/ 795 w 1059"/>
              <a:gd name="T3" fmla="*/ 1273 h 1882"/>
              <a:gd name="T4" fmla="*/ 680 w 1059"/>
              <a:gd name="T5" fmla="*/ 1134 h 1882"/>
              <a:gd name="T6" fmla="*/ 680 w 1059"/>
              <a:gd name="T7" fmla="*/ 1131 h 1882"/>
              <a:gd name="T8" fmla="*/ 767 w 1059"/>
              <a:gd name="T9" fmla="*/ 952 h 1882"/>
              <a:gd name="T10" fmla="*/ 1016 w 1059"/>
              <a:gd name="T11" fmla="*/ 421 h 1882"/>
              <a:gd name="T12" fmla="*/ 481 w 1059"/>
              <a:gd name="T13" fmla="*/ 25 h 1882"/>
              <a:gd name="T14" fmla="*/ 42 w 1059"/>
              <a:gd name="T15" fmla="*/ 590 h 1882"/>
              <a:gd name="T16" fmla="*/ 430 w 1059"/>
              <a:gd name="T17" fmla="*/ 1001 h 1882"/>
              <a:gd name="T18" fmla="*/ 568 w 1059"/>
              <a:gd name="T19" fmla="*/ 1146 h 1882"/>
              <a:gd name="T20" fmla="*/ 569 w 1059"/>
              <a:gd name="T21" fmla="*/ 1151 h 1882"/>
              <a:gd name="T22" fmla="*/ 503 w 1059"/>
              <a:gd name="T23" fmla="*/ 1314 h 1882"/>
              <a:gd name="T24" fmla="*/ 378 w 1059"/>
              <a:gd name="T25" fmla="*/ 1560 h 1882"/>
              <a:gd name="T26" fmla="*/ 707 w 1059"/>
              <a:gd name="T27" fmla="*/ 1870 h 1882"/>
              <a:gd name="T28" fmla="*/ 996 w 1059"/>
              <a:gd name="T29" fmla="*/ 1576 h 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59" h="1882">
                <a:moveTo>
                  <a:pt x="996" y="1576"/>
                </a:moveTo>
                <a:cubicBezTo>
                  <a:pt x="1002" y="1437"/>
                  <a:pt x="916" y="1318"/>
                  <a:pt x="795" y="1273"/>
                </a:cubicBezTo>
                <a:cubicBezTo>
                  <a:pt x="734" y="1250"/>
                  <a:pt x="690" y="1198"/>
                  <a:pt x="680" y="1134"/>
                </a:cubicBezTo>
                <a:cubicBezTo>
                  <a:pt x="680" y="1131"/>
                  <a:pt x="680" y="1131"/>
                  <a:pt x="680" y="1131"/>
                </a:cubicBezTo>
                <a:cubicBezTo>
                  <a:pt x="669" y="1059"/>
                  <a:pt x="703" y="986"/>
                  <a:pt x="767" y="952"/>
                </a:cubicBezTo>
                <a:cubicBezTo>
                  <a:pt x="951" y="852"/>
                  <a:pt x="1059" y="640"/>
                  <a:pt x="1016" y="421"/>
                </a:cubicBezTo>
                <a:cubicBezTo>
                  <a:pt x="967" y="172"/>
                  <a:pt x="733" y="0"/>
                  <a:pt x="481" y="25"/>
                </a:cubicBezTo>
                <a:cubicBezTo>
                  <a:pt x="198" y="54"/>
                  <a:pt x="0" y="313"/>
                  <a:pt x="42" y="590"/>
                </a:cubicBezTo>
                <a:cubicBezTo>
                  <a:pt x="73" y="801"/>
                  <a:pt x="233" y="960"/>
                  <a:pt x="430" y="1001"/>
                </a:cubicBezTo>
                <a:cubicBezTo>
                  <a:pt x="502" y="1016"/>
                  <a:pt x="557" y="1074"/>
                  <a:pt x="568" y="1146"/>
                </a:cubicBezTo>
                <a:cubicBezTo>
                  <a:pt x="569" y="1151"/>
                  <a:pt x="569" y="1151"/>
                  <a:pt x="569" y="1151"/>
                </a:cubicBezTo>
                <a:cubicBezTo>
                  <a:pt x="578" y="1213"/>
                  <a:pt x="554" y="1277"/>
                  <a:pt x="503" y="1314"/>
                </a:cubicBezTo>
                <a:cubicBezTo>
                  <a:pt x="428" y="1370"/>
                  <a:pt x="379" y="1459"/>
                  <a:pt x="378" y="1560"/>
                </a:cubicBezTo>
                <a:cubicBezTo>
                  <a:pt x="377" y="1738"/>
                  <a:pt x="527" y="1882"/>
                  <a:pt x="707" y="1870"/>
                </a:cubicBezTo>
                <a:cubicBezTo>
                  <a:pt x="863" y="1861"/>
                  <a:pt x="989" y="1732"/>
                  <a:pt x="996" y="157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873FDD2-246F-4E1E-AE47-6386DE04AE3A}"/>
              </a:ext>
            </a:extLst>
          </p:cNvPr>
          <p:cNvSpPr>
            <a:spLocks/>
          </p:cNvSpPr>
          <p:nvPr/>
        </p:nvSpPr>
        <p:spPr bwMode="auto">
          <a:xfrm>
            <a:off x="9558453" y="-1823703"/>
            <a:ext cx="4022429" cy="4024872"/>
          </a:xfrm>
          <a:custGeom>
            <a:avLst/>
            <a:gdLst>
              <a:gd name="T0" fmla="*/ 2413 w 2530"/>
              <a:gd name="T1" fmla="*/ 1053 h 2530"/>
              <a:gd name="T2" fmla="*/ 1477 w 2530"/>
              <a:gd name="T3" fmla="*/ 2413 h 2530"/>
              <a:gd name="T4" fmla="*/ 117 w 2530"/>
              <a:gd name="T5" fmla="*/ 1476 h 2530"/>
              <a:gd name="T6" fmla="*/ 1054 w 2530"/>
              <a:gd name="T7" fmla="*/ 117 h 2530"/>
              <a:gd name="T8" fmla="*/ 2413 w 2530"/>
              <a:gd name="T9" fmla="*/ 1053 h 2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30" h="2530">
                <a:moveTo>
                  <a:pt x="2413" y="1053"/>
                </a:moveTo>
                <a:cubicBezTo>
                  <a:pt x="2530" y="1687"/>
                  <a:pt x="2111" y="2296"/>
                  <a:pt x="1477" y="2413"/>
                </a:cubicBezTo>
                <a:cubicBezTo>
                  <a:pt x="843" y="2530"/>
                  <a:pt x="234" y="2110"/>
                  <a:pt x="117" y="1476"/>
                </a:cubicBezTo>
                <a:cubicBezTo>
                  <a:pt x="0" y="842"/>
                  <a:pt x="420" y="233"/>
                  <a:pt x="1054" y="117"/>
                </a:cubicBezTo>
                <a:cubicBezTo>
                  <a:pt x="1688" y="0"/>
                  <a:pt x="2297" y="419"/>
                  <a:pt x="2413" y="1053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175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16702FA-5DE7-4F95-A560-64F632EA24E2}"/>
              </a:ext>
            </a:extLst>
          </p:cNvPr>
          <p:cNvSpPr>
            <a:spLocks/>
          </p:cNvSpPr>
          <p:nvPr/>
        </p:nvSpPr>
        <p:spPr bwMode="auto">
          <a:xfrm>
            <a:off x="1693212" y="134824"/>
            <a:ext cx="962842" cy="964063"/>
          </a:xfrm>
          <a:custGeom>
            <a:avLst/>
            <a:gdLst>
              <a:gd name="T0" fmla="*/ 578 w 606"/>
              <a:gd name="T1" fmla="*/ 252 h 606"/>
              <a:gd name="T2" fmla="*/ 354 w 606"/>
              <a:gd name="T3" fmla="*/ 578 h 606"/>
              <a:gd name="T4" fmla="*/ 28 w 606"/>
              <a:gd name="T5" fmla="*/ 354 h 606"/>
              <a:gd name="T6" fmla="*/ 252 w 606"/>
              <a:gd name="T7" fmla="*/ 28 h 606"/>
              <a:gd name="T8" fmla="*/ 578 w 606"/>
              <a:gd name="T9" fmla="*/ 2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6" h="606">
                <a:moveTo>
                  <a:pt x="578" y="252"/>
                </a:moveTo>
                <a:cubicBezTo>
                  <a:pt x="606" y="404"/>
                  <a:pt x="506" y="550"/>
                  <a:pt x="354" y="578"/>
                </a:cubicBezTo>
                <a:cubicBezTo>
                  <a:pt x="202" y="606"/>
                  <a:pt x="56" y="506"/>
                  <a:pt x="28" y="354"/>
                </a:cubicBezTo>
                <a:cubicBezTo>
                  <a:pt x="0" y="202"/>
                  <a:pt x="100" y="56"/>
                  <a:pt x="252" y="28"/>
                </a:cubicBezTo>
                <a:cubicBezTo>
                  <a:pt x="404" y="0"/>
                  <a:pt x="550" y="100"/>
                  <a:pt x="578" y="252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5E993C8-45A8-4485-9309-F188D3B39932}"/>
              </a:ext>
            </a:extLst>
          </p:cNvPr>
          <p:cNvSpPr>
            <a:spLocks/>
          </p:cNvSpPr>
          <p:nvPr/>
        </p:nvSpPr>
        <p:spPr bwMode="auto">
          <a:xfrm>
            <a:off x="8563843" y="-709349"/>
            <a:ext cx="1098470" cy="1099692"/>
          </a:xfrm>
          <a:custGeom>
            <a:avLst/>
            <a:gdLst>
              <a:gd name="T0" fmla="*/ 659 w 691"/>
              <a:gd name="T1" fmla="*/ 288 h 691"/>
              <a:gd name="T2" fmla="*/ 403 w 691"/>
              <a:gd name="T3" fmla="*/ 659 h 691"/>
              <a:gd name="T4" fmla="*/ 32 w 691"/>
              <a:gd name="T5" fmla="*/ 403 h 691"/>
              <a:gd name="T6" fmla="*/ 288 w 691"/>
              <a:gd name="T7" fmla="*/ 32 h 691"/>
              <a:gd name="T8" fmla="*/ 659 w 691"/>
              <a:gd name="T9" fmla="*/ 288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1" h="691">
                <a:moveTo>
                  <a:pt x="659" y="288"/>
                </a:moveTo>
                <a:cubicBezTo>
                  <a:pt x="691" y="461"/>
                  <a:pt x="577" y="627"/>
                  <a:pt x="403" y="659"/>
                </a:cubicBezTo>
                <a:cubicBezTo>
                  <a:pt x="230" y="691"/>
                  <a:pt x="64" y="577"/>
                  <a:pt x="32" y="403"/>
                </a:cubicBezTo>
                <a:cubicBezTo>
                  <a:pt x="0" y="230"/>
                  <a:pt x="114" y="64"/>
                  <a:pt x="288" y="32"/>
                </a:cubicBezTo>
                <a:cubicBezTo>
                  <a:pt x="461" y="0"/>
                  <a:pt x="627" y="114"/>
                  <a:pt x="659" y="288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81DF378-E919-4381-9659-B636948EA96E}"/>
              </a:ext>
            </a:extLst>
          </p:cNvPr>
          <p:cNvSpPr>
            <a:spLocks/>
          </p:cNvSpPr>
          <p:nvPr/>
        </p:nvSpPr>
        <p:spPr bwMode="auto">
          <a:xfrm>
            <a:off x="2126614" y="-1392379"/>
            <a:ext cx="2606270" cy="2606270"/>
          </a:xfrm>
          <a:custGeom>
            <a:avLst/>
            <a:gdLst>
              <a:gd name="T0" fmla="*/ 377 w 1639"/>
              <a:gd name="T1" fmla="*/ 245 h 1639"/>
              <a:gd name="T2" fmla="*/ 1394 w 1639"/>
              <a:gd name="T3" fmla="*/ 377 h 1639"/>
              <a:gd name="T4" fmla="*/ 1262 w 1639"/>
              <a:gd name="T5" fmla="*/ 1394 h 1639"/>
              <a:gd name="T6" fmla="*/ 245 w 1639"/>
              <a:gd name="T7" fmla="*/ 1262 h 1639"/>
              <a:gd name="T8" fmla="*/ 377 w 1639"/>
              <a:gd name="T9" fmla="*/ 245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9" h="1639">
                <a:moveTo>
                  <a:pt x="377" y="245"/>
                </a:moveTo>
                <a:cubicBezTo>
                  <a:pt x="694" y="0"/>
                  <a:pt x="1150" y="59"/>
                  <a:pt x="1394" y="377"/>
                </a:cubicBezTo>
                <a:cubicBezTo>
                  <a:pt x="1639" y="694"/>
                  <a:pt x="1580" y="1150"/>
                  <a:pt x="1262" y="1394"/>
                </a:cubicBezTo>
                <a:cubicBezTo>
                  <a:pt x="945" y="1639"/>
                  <a:pt x="489" y="1580"/>
                  <a:pt x="245" y="1262"/>
                </a:cubicBezTo>
                <a:cubicBezTo>
                  <a:pt x="0" y="945"/>
                  <a:pt x="59" y="489"/>
                  <a:pt x="377" y="245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id="{5D945E34-F925-4EE1-9259-99044F79B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4858" y="-1005044"/>
            <a:ext cx="2217713" cy="2218934"/>
          </a:xfrm>
          <a:prstGeom prst="ellipse">
            <a:avLst/>
          </a:pr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2667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id="{98EE84CC-F829-40ED-AF46-776DB771F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5150" y="5744621"/>
            <a:ext cx="2095525" cy="2096746"/>
          </a:xfrm>
          <a:prstGeom prst="ellipse">
            <a:avLst/>
          </a:pr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1651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17F9A67-A3E0-4792-8E44-A839183211F5}"/>
              </a:ext>
            </a:extLst>
          </p:cNvPr>
          <p:cNvSpPr>
            <a:spLocks/>
          </p:cNvSpPr>
          <p:nvPr/>
        </p:nvSpPr>
        <p:spPr bwMode="auto">
          <a:xfrm>
            <a:off x="7528911" y="1091702"/>
            <a:ext cx="1780280" cy="1780280"/>
          </a:xfrm>
          <a:custGeom>
            <a:avLst/>
            <a:gdLst>
              <a:gd name="T0" fmla="*/ 1068 w 1120"/>
              <a:gd name="T1" fmla="*/ 466 h 1119"/>
              <a:gd name="T2" fmla="*/ 654 w 1120"/>
              <a:gd name="T3" fmla="*/ 1068 h 1119"/>
              <a:gd name="T4" fmla="*/ 52 w 1120"/>
              <a:gd name="T5" fmla="*/ 653 h 1119"/>
              <a:gd name="T6" fmla="*/ 467 w 1120"/>
              <a:gd name="T7" fmla="*/ 52 h 1119"/>
              <a:gd name="T8" fmla="*/ 1068 w 1120"/>
              <a:gd name="T9" fmla="*/ 466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0" h="1119">
                <a:moveTo>
                  <a:pt x="1068" y="466"/>
                </a:moveTo>
                <a:cubicBezTo>
                  <a:pt x="1120" y="747"/>
                  <a:pt x="934" y="1016"/>
                  <a:pt x="654" y="1068"/>
                </a:cubicBezTo>
                <a:cubicBezTo>
                  <a:pt x="373" y="1119"/>
                  <a:pt x="104" y="934"/>
                  <a:pt x="52" y="653"/>
                </a:cubicBezTo>
                <a:cubicBezTo>
                  <a:pt x="0" y="373"/>
                  <a:pt x="186" y="103"/>
                  <a:pt x="467" y="52"/>
                </a:cubicBezTo>
                <a:cubicBezTo>
                  <a:pt x="747" y="0"/>
                  <a:pt x="1017" y="186"/>
                  <a:pt x="1068" y="466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C873A73F-42E6-4751-8B0D-C594C3935321}"/>
              </a:ext>
            </a:extLst>
          </p:cNvPr>
          <p:cNvSpPr>
            <a:spLocks/>
          </p:cNvSpPr>
          <p:nvPr/>
        </p:nvSpPr>
        <p:spPr bwMode="auto">
          <a:xfrm>
            <a:off x="7225885" y="4567951"/>
            <a:ext cx="1693525" cy="1694748"/>
          </a:xfrm>
          <a:custGeom>
            <a:avLst/>
            <a:gdLst>
              <a:gd name="T0" fmla="*/ 1015 w 1065"/>
              <a:gd name="T1" fmla="*/ 444 h 1065"/>
              <a:gd name="T2" fmla="*/ 621 w 1065"/>
              <a:gd name="T3" fmla="*/ 1016 h 1065"/>
              <a:gd name="T4" fmla="*/ 49 w 1065"/>
              <a:gd name="T5" fmla="*/ 622 h 1065"/>
              <a:gd name="T6" fmla="*/ 443 w 1065"/>
              <a:gd name="T7" fmla="*/ 50 h 1065"/>
              <a:gd name="T8" fmla="*/ 1015 w 1065"/>
              <a:gd name="T9" fmla="*/ 444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5" h="1065">
                <a:moveTo>
                  <a:pt x="1015" y="444"/>
                </a:moveTo>
                <a:cubicBezTo>
                  <a:pt x="1065" y="711"/>
                  <a:pt x="888" y="967"/>
                  <a:pt x="621" y="1016"/>
                </a:cubicBezTo>
                <a:cubicBezTo>
                  <a:pt x="354" y="1065"/>
                  <a:pt x="98" y="889"/>
                  <a:pt x="49" y="622"/>
                </a:cubicBezTo>
                <a:cubicBezTo>
                  <a:pt x="0" y="355"/>
                  <a:pt x="176" y="99"/>
                  <a:pt x="443" y="50"/>
                </a:cubicBezTo>
                <a:cubicBezTo>
                  <a:pt x="710" y="0"/>
                  <a:pt x="966" y="177"/>
                  <a:pt x="1015" y="444"/>
                </a:cubicBezTo>
                <a:close/>
              </a:path>
            </a:pathLst>
          </a:custGeom>
          <a:gradFill flip="none" rotWithShape="1">
            <a:gsLst>
              <a:gs pos="37000">
                <a:schemeClr val="tx2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429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2B0957-7041-4C27-BE5F-5990E65C9B8B}"/>
              </a:ext>
            </a:extLst>
          </p:cNvPr>
          <p:cNvSpPr>
            <a:spLocks/>
          </p:cNvSpPr>
          <p:nvPr/>
        </p:nvSpPr>
        <p:spPr bwMode="auto">
          <a:xfrm>
            <a:off x="1298544" y="3003970"/>
            <a:ext cx="4406099" cy="3391939"/>
          </a:xfrm>
          <a:custGeom>
            <a:avLst/>
            <a:gdLst>
              <a:gd name="T0" fmla="*/ 2656 w 2772"/>
              <a:gd name="T1" fmla="*/ 1351 h 2132"/>
              <a:gd name="T2" fmla="*/ 2222 w 2772"/>
              <a:gd name="T3" fmla="*/ 1213 h 2132"/>
              <a:gd name="T4" fmla="*/ 2000 w 2772"/>
              <a:gd name="T5" fmla="*/ 1167 h 2132"/>
              <a:gd name="T6" fmla="*/ 1997 w 2772"/>
              <a:gd name="T7" fmla="*/ 1164 h 2132"/>
              <a:gd name="T8" fmla="*/ 1942 w 2772"/>
              <a:gd name="T9" fmla="*/ 920 h 2132"/>
              <a:gd name="T10" fmla="*/ 1769 w 2772"/>
              <a:gd name="T11" fmla="*/ 205 h 2132"/>
              <a:gd name="T12" fmla="*/ 935 w 2772"/>
              <a:gd name="T13" fmla="*/ 238 h 2132"/>
              <a:gd name="T14" fmla="*/ 829 w 2772"/>
              <a:gd name="T15" fmla="*/ 985 h 2132"/>
              <a:gd name="T16" fmla="*/ 807 w 2772"/>
              <a:gd name="T17" fmla="*/ 1190 h 2132"/>
              <a:gd name="T18" fmla="*/ 803 w 2772"/>
              <a:gd name="T19" fmla="*/ 1194 h 2132"/>
              <a:gd name="T20" fmla="*/ 618 w 2772"/>
              <a:gd name="T21" fmla="*/ 1240 h 2132"/>
              <a:gd name="T22" fmla="*/ 147 w 2772"/>
              <a:gd name="T23" fmla="*/ 1368 h 2132"/>
              <a:gd name="T24" fmla="*/ 169 w 2772"/>
              <a:gd name="T25" fmla="*/ 1957 h 2132"/>
              <a:gd name="T26" fmla="*/ 795 w 2772"/>
              <a:gd name="T27" fmla="*/ 1945 h 2132"/>
              <a:gd name="T28" fmla="*/ 878 w 2772"/>
              <a:gd name="T29" fmla="*/ 1486 h 2132"/>
              <a:gd name="T30" fmla="*/ 912 w 2772"/>
              <a:gd name="T31" fmla="*/ 1304 h 2132"/>
              <a:gd name="T32" fmla="*/ 925 w 2772"/>
              <a:gd name="T33" fmla="*/ 1290 h 2132"/>
              <a:gd name="T34" fmla="*/ 1123 w 2772"/>
              <a:gd name="T35" fmla="*/ 1250 h 2132"/>
              <a:gd name="T36" fmla="*/ 1654 w 2772"/>
              <a:gd name="T37" fmla="*/ 1232 h 2132"/>
              <a:gd name="T38" fmla="*/ 1901 w 2772"/>
              <a:gd name="T39" fmla="*/ 1268 h 2132"/>
              <a:gd name="T40" fmla="*/ 1904 w 2772"/>
              <a:gd name="T41" fmla="*/ 1271 h 2132"/>
              <a:gd name="T42" fmla="*/ 1969 w 2772"/>
              <a:gd name="T43" fmla="*/ 1482 h 2132"/>
              <a:gd name="T44" fmla="*/ 2039 w 2772"/>
              <a:gd name="T45" fmla="*/ 1821 h 2132"/>
              <a:gd name="T46" fmla="*/ 2605 w 2772"/>
              <a:gd name="T47" fmla="*/ 1867 h 2132"/>
              <a:gd name="T48" fmla="*/ 2656 w 2772"/>
              <a:gd name="T49" fmla="*/ 1351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772" h="2132">
                <a:moveTo>
                  <a:pt x="2656" y="1351"/>
                </a:moveTo>
                <a:cubicBezTo>
                  <a:pt x="2553" y="1211"/>
                  <a:pt x="2376" y="1161"/>
                  <a:pt x="2222" y="1213"/>
                </a:cubicBezTo>
                <a:cubicBezTo>
                  <a:pt x="2144" y="1238"/>
                  <a:pt x="2060" y="1222"/>
                  <a:pt x="2000" y="1167"/>
                </a:cubicBezTo>
                <a:cubicBezTo>
                  <a:pt x="1997" y="1164"/>
                  <a:pt x="1997" y="1164"/>
                  <a:pt x="1997" y="1164"/>
                </a:cubicBezTo>
                <a:cubicBezTo>
                  <a:pt x="1930" y="1102"/>
                  <a:pt x="1907" y="1005"/>
                  <a:pt x="1942" y="920"/>
                </a:cubicBezTo>
                <a:cubicBezTo>
                  <a:pt x="2044" y="678"/>
                  <a:pt x="1984" y="386"/>
                  <a:pt x="1769" y="205"/>
                </a:cubicBezTo>
                <a:cubicBezTo>
                  <a:pt x="1525" y="0"/>
                  <a:pt x="1161" y="15"/>
                  <a:pt x="935" y="238"/>
                </a:cubicBezTo>
                <a:cubicBezTo>
                  <a:pt x="729" y="441"/>
                  <a:pt x="696" y="748"/>
                  <a:pt x="829" y="985"/>
                </a:cubicBezTo>
                <a:cubicBezTo>
                  <a:pt x="867" y="1051"/>
                  <a:pt x="859" y="1134"/>
                  <a:pt x="807" y="1190"/>
                </a:cubicBezTo>
                <a:cubicBezTo>
                  <a:pt x="803" y="1194"/>
                  <a:pt x="803" y="1194"/>
                  <a:pt x="803" y="1194"/>
                </a:cubicBezTo>
                <a:cubicBezTo>
                  <a:pt x="756" y="1245"/>
                  <a:pt x="683" y="1262"/>
                  <a:pt x="618" y="1240"/>
                </a:cubicBezTo>
                <a:cubicBezTo>
                  <a:pt x="455" y="1184"/>
                  <a:pt x="267" y="1228"/>
                  <a:pt x="147" y="1368"/>
                </a:cubicBezTo>
                <a:cubicBezTo>
                  <a:pt x="0" y="1539"/>
                  <a:pt x="10" y="1798"/>
                  <a:pt x="169" y="1957"/>
                </a:cubicBezTo>
                <a:cubicBezTo>
                  <a:pt x="345" y="2132"/>
                  <a:pt x="629" y="2125"/>
                  <a:pt x="795" y="1945"/>
                </a:cubicBezTo>
                <a:cubicBezTo>
                  <a:pt x="914" y="1817"/>
                  <a:pt x="940" y="1637"/>
                  <a:pt x="878" y="1486"/>
                </a:cubicBezTo>
                <a:cubicBezTo>
                  <a:pt x="853" y="1424"/>
                  <a:pt x="867" y="1353"/>
                  <a:pt x="912" y="1304"/>
                </a:cubicBezTo>
                <a:cubicBezTo>
                  <a:pt x="925" y="1290"/>
                  <a:pt x="925" y="1290"/>
                  <a:pt x="925" y="1290"/>
                </a:cubicBezTo>
                <a:cubicBezTo>
                  <a:pt x="976" y="1236"/>
                  <a:pt x="1055" y="1220"/>
                  <a:pt x="1123" y="1250"/>
                </a:cubicBezTo>
                <a:cubicBezTo>
                  <a:pt x="1293" y="1323"/>
                  <a:pt x="1489" y="1317"/>
                  <a:pt x="1654" y="1232"/>
                </a:cubicBezTo>
                <a:cubicBezTo>
                  <a:pt x="1735" y="1190"/>
                  <a:pt x="1834" y="1206"/>
                  <a:pt x="1901" y="1268"/>
                </a:cubicBezTo>
                <a:cubicBezTo>
                  <a:pt x="1904" y="1271"/>
                  <a:pt x="1904" y="1271"/>
                  <a:pt x="1904" y="1271"/>
                </a:cubicBezTo>
                <a:cubicBezTo>
                  <a:pt x="1962" y="1324"/>
                  <a:pt x="1989" y="1406"/>
                  <a:pt x="1969" y="1482"/>
                </a:cubicBezTo>
                <a:cubicBezTo>
                  <a:pt x="1939" y="1596"/>
                  <a:pt x="1961" y="1722"/>
                  <a:pt x="2039" y="1821"/>
                </a:cubicBezTo>
                <a:cubicBezTo>
                  <a:pt x="2178" y="1996"/>
                  <a:pt x="2437" y="2019"/>
                  <a:pt x="2605" y="1867"/>
                </a:cubicBezTo>
                <a:cubicBezTo>
                  <a:pt x="2750" y="1734"/>
                  <a:pt x="2772" y="1510"/>
                  <a:pt x="2656" y="1351"/>
                </a:cubicBezTo>
                <a:close/>
              </a:path>
            </a:pathLst>
          </a:custGeom>
          <a:gradFill flip="none" rotWithShape="1">
            <a:gsLst>
              <a:gs pos="37000">
                <a:schemeClr val="accent1"/>
              </a:gs>
              <a:gs pos="10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82600" sx="102000" sy="102000" algn="ctr" rotWithShape="0">
              <a:schemeClr val="bg2">
                <a:lumMod val="50000"/>
                <a:alpha val="40000"/>
              </a:schemeClr>
            </a:outerShdw>
            <a:softEdge rad="330200"/>
          </a:effec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272E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0D17A8-3277-409D-A978-57EE2C6D4B30}"/>
              </a:ext>
            </a:extLst>
          </p:cNvPr>
          <p:cNvSpPr txBox="1"/>
          <p:nvPr/>
        </p:nvSpPr>
        <p:spPr>
          <a:xfrm>
            <a:off x="1132501" y="2532381"/>
            <a:ext cx="10049933" cy="2000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2285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6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خداوند متعال در قرآن کریم می فرماید:</a:t>
            </a:r>
          </a:p>
          <a:p>
            <a:pPr marL="0" marR="0" lvl="0" indent="0" algn="ctr" defTabSz="2285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«...</a:t>
            </a: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و از آسمان</a:t>
            </a:r>
          </a:p>
          <a:p>
            <a:pPr marL="0" marR="0" lvl="0" indent="0" algn="ctr" defTabSz="2285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آبی پاک و پاکی‌بخش فرو فرستادیم</a:t>
            </a: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Mitra" panose="000004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98785" y="1246467"/>
            <a:ext cx="8062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B Titr" panose="00000700000000000000" pitchFamily="2" charset="-78"/>
              </a:rPr>
              <a:t>پاک کننده‌ها (مطهّرات)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B Titr" panose="000007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D3121E-2FD3-480F-A921-51C3DCE3B77B}"/>
              </a:ext>
            </a:extLst>
          </p:cNvPr>
          <p:cNvSpPr/>
          <p:nvPr/>
        </p:nvSpPr>
        <p:spPr>
          <a:xfrm>
            <a:off x="1011936" y="2389199"/>
            <a:ext cx="10291064" cy="2415192"/>
          </a:xfrm>
          <a:prstGeom prst="rect">
            <a:avLst/>
          </a:prstGeom>
          <a:noFill/>
          <a:ln w="317500" cap="sq">
            <a:solidFill>
              <a:schemeClr val="tx1"/>
            </a:solidFill>
            <a:miter lim="800000"/>
          </a:ln>
          <a:effectLst>
            <a:outerShdw blurRad="330200" dist="228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6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6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8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8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9" presetClass="path" presetSubtype="0" repeatCount="indefinite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19242E-6 -4.81481E-6 L 0.07981 0.39075 " pathEditMode="relative" rAng="0" ptsTypes="AA">
                                      <p:cBhvr>
                                        <p:cTn id="82" dur="20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" y="1953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9" presetClass="path" presetSubtype="0" repeatCount="indefinite" accel="50000" decel="50000" autoRev="1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2.96185E-6 -9.25926E-7 L 0.20603 -0.06227 " pathEditMode="relative" rAng="0" ptsTypes="AA">
                                      <p:cBhvr>
                                        <p:cTn id="84" dur="3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8" y="-311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9" presetClass="path" presetSubtype="0" repeatCount="indefinite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4.80927E-6 -3.14815E-6 L 0.35068 -0.08437 " pathEditMode="relative" rAng="0" ptsTypes="AA">
                                      <p:cBhvr>
                                        <p:cTn id="86" dur="4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0" y="-422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accel="47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6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9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48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8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repeatCount="indefinite" accel="52000" decel="48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8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6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9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10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8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  <p:bldP spid="6" grpId="0" animBg="1"/>
      <p:bldP spid="6" grpId="1" animBg="1"/>
      <p:bldP spid="12" grpId="0" animBg="1"/>
      <p:bldP spid="12" grpId="1" animBg="1"/>
      <p:bldP spid="5" grpId="0" animBg="1"/>
      <p:bldP spid="5" grpId="1" animBg="1"/>
      <p:bldP spid="8" grpId="0" animBg="1"/>
      <p:bldP spid="8" grpId="1" animBg="1"/>
      <p:bldP spid="9" grpId="0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1" grpId="0" animBg="1"/>
      <p:bldP spid="21" grpId="1" animBg="1"/>
      <p:bldP spid="18" grpId="0" animBg="1"/>
      <p:bldP spid="11" grpId="0" animBg="1"/>
      <p:bldP spid="11" grpId="1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4"/>
          <p:cNvSpPr>
            <a:spLocks/>
          </p:cNvSpPr>
          <p:nvPr/>
        </p:nvSpPr>
        <p:spPr bwMode="auto">
          <a:xfrm>
            <a:off x="5294735" y="2204562"/>
            <a:ext cx="1208248" cy="1601103"/>
          </a:xfrm>
          <a:custGeom>
            <a:avLst/>
            <a:gdLst>
              <a:gd name="T0" fmla="*/ 0 w 692"/>
              <a:gd name="T1" fmla="*/ 917 h 917"/>
              <a:gd name="T2" fmla="*/ 195 w 692"/>
              <a:gd name="T3" fmla="*/ 917 h 917"/>
              <a:gd name="T4" fmla="*/ 624 w 692"/>
              <a:gd name="T5" fmla="*/ 171 h 917"/>
              <a:gd name="T6" fmla="*/ 692 w 692"/>
              <a:gd name="T7" fmla="*/ 288 h 917"/>
              <a:gd name="T8" fmla="*/ 527 w 692"/>
              <a:gd name="T9" fmla="*/ 0 h 917"/>
              <a:gd name="T10" fmla="*/ 0 w 692"/>
              <a:gd name="T11" fmla="*/ 917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2" h="917">
                <a:moveTo>
                  <a:pt x="0" y="917"/>
                </a:moveTo>
                <a:lnTo>
                  <a:pt x="195" y="917"/>
                </a:lnTo>
                <a:lnTo>
                  <a:pt x="624" y="171"/>
                </a:lnTo>
                <a:lnTo>
                  <a:pt x="692" y="288"/>
                </a:lnTo>
                <a:lnTo>
                  <a:pt x="527" y="0"/>
                </a:lnTo>
                <a:lnTo>
                  <a:pt x="0" y="91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6214888" y="1909483"/>
            <a:ext cx="1470152" cy="2535225"/>
          </a:xfrm>
          <a:custGeom>
            <a:avLst/>
            <a:gdLst>
              <a:gd name="T0" fmla="*/ 97 w 842"/>
              <a:gd name="T1" fmla="*/ 0 h 1452"/>
              <a:gd name="T2" fmla="*/ 0 w 842"/>
              <a:gd name="T3" fmla="*/ 169 h 1452"/>
              <a:gd name="T4" fmla="*/ 165 w 842"/>
              <a:gd name="T5" fmla="*/ 457 h 1452"/>
              <a:gd name="T6" fmla="*/ 746 w 842"/>
              <a:gd name="T7" fmla="*/ 1452 h 1452"/>
              <a:gd name="T8" fmla="*/ 746 w 842"/>
              <a:gd name="T9" fmla="*/ 1452 h 1452"/>
              <a:gd name="T10" fmla="*/ 842 w 842"/>
              <a:gd name="T11" fmla="*/ 1285 h 1452"/>
              <a:gd name="T12" fmla="*/ 97 w 842"/>
              <a:gd name="T13" fmla="*/ 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2" h="1452">
                <a:moveTo>
                  <a:pt x="97" y="0"/>
                </a:moveTo>
                <a:lnTo>
                  <a:pt x="0" y="169"/>
                </a:lnTo>
                <a:lnTo>
                  <a:pt x="165" y="457"/>
                </a:lnTo>
                <a:lnTo>
                  <a:pt x="746" y="1452"/>
                </a:lnTo>
                <a:lnTo>
                  <a:pt x="746" y="1452"/>
                </a:lnTo>
                <a:lnTo>
                  <a:pt x="842" y="1285"/>
                </a:lnTo>
                <a:lnTo>
                  <a:pt x="9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6214888" y="2548527"/>
            <a:ext cx="1093011" cy="1597611"/>
          </a:xfrm>
          <a:custGeom>
            <a:avLst/>
            <a:gdLst>
              <a:gd name="T0" fmla="*/ 97 w 626"/>
              <a:gd name="T1" fmla="*/ 0 h 915"/>
              <a:gd name="T2" fmla="*/ 0 w 626"/>
              <a:gd name="T3" fmla="*/ 171 h 915"/>
              <a:gd name="T4" fmla="*/ 430 w 626"/>
              <a:gd name="T5" fmla="*/ 915 h 915"/>
              <a:gd name="T6" fmla="*/ 626 w 626"/>
              <a:gd name="T7" fmla="*/ 915 h 915"/>
              <a:gd name="T8" fmla="*/ 97 w 626"/>
              <a:gd name="T9" fmla="*/ 0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6" h="915">
                <a:moveTo>
                  <a:pt x="97" y="0"/>
                </a:moveTo>
                <a:lnTo>
                  <a:pt x="0" y="171"/>
                </a:lnTo>
                <a:lnTo>
                  <a:pt x="430" y="915"/>
                </a:lnTo>
                <a:lnTo>
                  <a:pt x="626" y="915"/>
                </a:lnTo>
                <a:lnTo>
                  <a:pt x="9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5078228" y="3830108"/>
            <a:ext cx="1845547" cy="295079"/>
          </a:xfrm>
          <a:custGeom>
            <a:avLst/>
            <a:gdLst>
              <a:gd name="T0" fmla="*/ 957 w 1057"/>
              <a:gd name="T1" fmla="*/ 0 h 169"/>
              <a:gd name="T2" fmla="*/ 96 w 1057"/>
              <a:gd name="T3" fmla="*/ 0 h 169"/>
              <a:gd name="T4" fmla="*/ 0 w 1057"/>
              <a:gd name="T5" fmla="*/ 169 h 169"/>
              <a:gd name="T6" fmla="*/ 1057 w 1057"/>
              <a:gd name="T7" fmla="*/ 169 h 169"/>
              <a:gd name="T8" fmla="*/ 957 w 1057"/>
              <a:gd name="T9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57" h="169">
                <a:moveTo>
                  <a:pt x="957" y="0"/>
                </a:moveTo>
                <a:lnTo>
                  <a:pt x="96" y="0"/>
                </a:lnTo>
                <a:lnTo>
                  <a:pt x="0" y="169"/>
                </a:lnTo>
                <a:lnTo>
                  <a:pt x="1057" y="169"/>
                </a:lnTo>
                <a:lnTo>
                  <a:pt x="95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4734261" y="1881546"/>
            <a:ext cx="1636024" cy="2243640"/>
          </a:xfrm>
          <a:custGeom>
            <a:avLst/>
            <a:gdLst>
              <a:gd name="T0" fmla="*/ 937 w 937"/>
              <a:gd name="T1" fmla="*/ 0 h 1285"/>
              <a:gd name="T2" fmla="*/ 741 w 937"/>
              <a:gd name="T3" fmla="*/ 0 h 1285"/>
              <a:gd name="T4" fmla="*/ 0 w 937"/>
              <a:gd name="T5" fmla="*/ 1285 h 1285"/>
              <a:gd name="T6" fmla="*/ 197 w 937"/>
              <a:gd name="T7" fmla="*/ 1285 h 1285"/>
              <a:gd name="T8" fmla="*/ 293 w 937"/>
              <a:gd name="T9" fmla="*/ 1116 h 1285"/>
              <a:gd name="T10" fmla="*/ 293 w 937"/>
              <a:gd name="T11" fmla="*/ 1116 h 1285"/>
              <a:gd name="T12" fmla="*/ 937 w 937"/>
              <a:gd name="T13" fmla="*/ 0 h 1285"/>
              <a:gd name="T14" fmla="*/ 937 w 937"/>
              <a:gd name="T15" fmla="*/ 0 h 1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7" h="1285">
                <a:moveTo>
                  <a:pt x="937" y="0"/>
                </a:moveTo>
                <a:lnTo>
                  <a:pt x="741" y="0"/>
                </a:lnTo>
                <a:lnTo>
                  <a:pt x="0" y="1285"/>
                </a:lnTo>
                <a:lnTo>
                  <a:pt x="197" y="1285"/>
                </a:lnTo>
                <a:lnTo>
                  <a:pt x="293" y="1116"/>
                </a:lnTo>
                <a:lnTo>
                  <a:pt x="293" y="1116"/>
                </a:lnTo>
                <a:lnTo>
                  <a:pt x="937" y="0"/>
                </a:lnTo>
                <a:lnTo>
                  <a:pt x="93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4713309" y="4146139"/>
            <a:ext cx="2763955" cy="298570"/>
          </a:xfrm>
          <a:custGeom>
            <a:avLst/>
            <a:gdLst>
              <a:gd name="T0" fmla="*/ 1486 w 1583"/>
              <a:gd name="T1" fmla="*/ 0 h 171"/>
              <a:gd name="T2" fmla="*/ 2 w 1583"/>
              <a:gd name="T3" fmla="*/ 2 h 171"/>
              <a:gd name="T4" fmla="*/ 0 w 1583"/>
              <a:gd name="T5" fmla="*/ 6 h 171"/>
              <a:gd name="T6" fmla="*/ 96 w 1583"/>
              <a:gd name="T7" fmla="*/ 171 h 171"/>
              <a:gd name="T8" fmla="*/ 1583 w 1583"/>
              <a:gd name="T9" fmla="*/ 171 h 171"/>
              <a:gd name="T10" fmla="*/ 1486 w 1583"/>
              <a:gd name="T11" fmla="*/ 0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83" h="171">
                <a:moveTo>
                  <a:pt x="1486" y="0"/>
                </a:moveTo>
                <a:lnTo>
                  <a:pt x="2" y="2"/>
                </a:lnTo>
                <a:lnTo>
                  <a:pt x="0" y="6"/>
                </a:lnTo>
                <a:lnTo>
                  <a:pt x="96" y="171"/>
                </a:lnTo>
                <a:lnTo>
                  <a:pt x="1583" y="171"/>
                </a:lnTo>
                <a:lnTo>
                  <a:pt x="14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272E3A"/>
              </a:solidFill>
              <a:latin typeface="Arial" panose="020B0604020202020204" pitchFamily="34" charset="0"/>
            </a:endParaRPr>
          </a:p>
        </p:txBody>
      </p:sp>
      <p:grpSp>
        <p:nvGrpSpPr>
          <p:cNvPr id="2059" name="Group 2058"/>
          <p:cNvGrpSpPr/>
          <p:nvPr/>
        </p:nvGrpSpPr>
        <p:grpSpPr>
          <a:xfrm>
            <a:off x="7290438" y="1909482"/>
            <a:ext cx="2866708" cy="1681614"/>
            <a:chOff x="7471295" y="820607"/>
            <a:chExt cx="2867081" cy="1681832"/>
          </a:xfrm>
        </p:grpSpPr>
        <p:sp>
          <p:nvSpPr>
            <p:cNvPr id="21" name="AutoShape 21"/>
            <p:cNvSpPr>
              <a:spLocks noChangeAspect="1" noChangeArrowheads="1" noTextEdit="1"/>
            </p:cNvSpPr>
            <p:nvPr/>
          </p:nvSpPr>
          <p:spPr bwMode="auto">
            <a:xfrm rot="18000000">
              <a:off x="8258705" y="1840925"/>
              <a:ext cx="223838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pPr defTabSz="228554"/>
              <a:endParaRPr lang="en-US" sz="1600">
                <a:solidFill>
                  <a:srgbClr val="272E3A"/>
                </a:solidFill>
                <a:latin typeface="Open Sans Light"/>
              </a:endParaRPr>
            </a:p>
          </p:txBody>
        </p:sp>
        <p:grpSp>
          <p:nvGrpSpPr>
            <p:cNvPr id="2049" name="Group 2048"/>
            <p:cNvGrpSpPr/>
            <p:nvPr/>
          </p:nvGrpSpPr>
          <p:grpSpPr>
            <a:xfrm rot="5400000">
              <a:off x="7455394" y="1523382"/>
              <a:ext cx="252465" cy="220663"/>
              <a:chOff x="8227651" y="2789818"/>
              <a:chExt cx="252465" cy="220663"/>
            </a:xfrm>
          </p:grpSpPr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 rot="18000000">
                <a:off x="8273688" y="2791376"/>
                <a:ext cx="125413" cy="217488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 rot="18000000">
                <a:off x="8321365" y="2851731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7675092" y="820607"/>
              <a:ext cx="2663284" cy="1681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800" dirty="0">
                  <a:ln w="0">
                    <a:solidFill>
                      <a:srgbClr val="272E3A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B Titr" panose="00000700000000000000" pitchFamily="2" charset="-78"/>
                </a:rPr>
                <a:t>1</a:t>
              </a:r>
            </a:p>
            <a:p>
              <a:pPr lvl="0" algn="ctr" defTabSz="228554">
                <a:lnSpc>
                  <a:spcPct val="89000"/>
                </a:lnSpc>
              </a:pPr>
              <a:r>
                <a:rPr lang="fa-IR" sz="6600" dirty="0">
                  <a:ln w="0"/>
                  <a:solidFill>
                    <a:srgbClr val="272E3A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آب</a:t>
              </a:r>
              <a:endParaRPr lang="en-US" sz="2000" dirty="0">
                <a:solidFill>
                  <a:srgbClr val="272E3A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52" name="Group 2051"/>
          <p:cNvGrpSpPr/>
          <p:nvPr/>
        </p:nvGrpSpPr>
        <p:grpSpPr>
          <a:xfrm>
            <a:off x="2028993" y="1909482"/>
            <a:ext cx="2845855" cy="1681614"/>
            <a:chOff x="2028463" y="820607"/>
            <a:chExt cx="2846226" cy="1681834"/>
          </a:xfrm>
        </p:grpSpPr>
        <p:grpSp>
          <p:nvGrpSpPr>
            <p:cNvPr id="50" name="Group 49"/>
            <p:cNvGrpSpPr/>
            <p:nvPr/>
          </p:nvGrpSpPr>
          <p:grpSpPr>
            <a:xfrm rot="16200000" flipH="1">
              <a:off x="4638125" y="1523382"/>
              <a:ext cx="252465" cy="220663"/>
              <a:chOff x="8227651" y="2789818"/>
              <a:chExt cx="252465" cy="220663"/>
            </a:xfrm>
          </p:grpSpPr>
          <p:sp>
            <p:nvSpPr>
              <p:cNvPr id="52" name="Freeform 23"/>
              <p:cNvSpPr>
                <a:spLocks/>
              </p:cNvSpPr>
              <p:nvPr/>
            </p:nvSpPr>
            <p:spPr bwMode="auto">
              <a:xfrm rot="18000000">
                <a:off x="8273688" y="2791376"/>
                <a:ext cx="125413" cy="217488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24"/>
              <p:cNvSpPr>
                <a:spLocks/>
              </p:cNvSpPr>
              <p:nvPr/>
            </p:nvSpPr>
            <p:spPr bwMode="auto">
              <a:xfrm rot="18000000">
                <a:off x="8321365" y="2851731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 flipH="1">
              <a:off x="2028463" y="820607"/>
              <a:ext cx="2663284" cy="1681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800" dirty="0">
                  <a:ln w="0">
                    <a:solidFill>
                      <a:srgbClr val="272E3A"/>
                    </a:solidFill>
                  </a:ln>
                  <a:solidFill>
                    <a:schemeClr val="accent6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B Titr" panose="00000700000000000000" pitchFamily="2" charset="-78"/>
                </a:rPr>
                <a:t>3</a:t>
              </a:r>
            </a:p>
            <a:p>
              <a:pPr lvl="0" algn="ctr" defTabSz="228554">
                <a:lnSpc>
                  <a:spcPct val="89000"/>
                </a:lnSpc>
              </a:pPr>
              <a:r>
                <a:rPr lang="fa-IR" sz="6600" dirty="0">
                  <a:ln w="0"/>
                  <a:solidFill>
                    <a:srgbClr val="272E3A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آفتاب</a:t>
              </a:r>
              <a:endParaRPr lang="en-US" sz="2000" dirty="0">
                <a:solidFill>
                  <a:srgbClr val="272E3A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4764532" y="4634325"/>
            <a:ext cx="2662937" cy="1943512"/>
            <a:chOff x="4764358" y="4464662"/>
            <a:chExt cx="2663284" cy="1943765"/>
          </a:xfrm>
        </p:grpSpPr>
        <p:grpSp>
          <p:nvGrpSpPr>
            <p:cNvPr id="55" name="Group 54"/>
            <p:cNvGrpSpPr/>
            <p:nvPr/>
          </p:nvGrpSpPr>
          <p:grpSpPr>
            <a:xfrm flipV="1">
              <a:off x="5897822" y="4464662"/>
              <a:ext cx="252465" cy="220663"/>
              <a:chOff x="8227651" y="2789818"/>
              <a:chExt cx="252465" cy="220663"/>
            </a:xfrm>
          </p:grpSpPr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 rot="18000000">
                <a:off x="8273688" y="2791376"/>
                <a:ext cx="125413" cy="217488"/>
              </a:xfrm>
              <a:custGeom>
                <a:avLst/>
                <a:gdLst>
                  <a:gd name="T0" fmla="*/ 51 w 79"/>
                  <a:gd name="T1" fmla="*/ 0 h 137"/>
                  <a:gd name="T2" fmla="*/ 0 w 79"/>
                  <a:gd name="T3" fmla="*/ 131 h 137"/>
                  <a:gd name="T4" fmla="*/ 45 w 79"/>
                  <a:gd name="T5" fmla="*/ 137 h 137"/>
                  <a:gd name="T6" fmla="*/ 79 w 79"/>
                  <a:gd name="T7" fmla="*/ 48 h 137"/>
                  <a:gd name="T8" fmla="*/ 51 w 79"/>
                  <a:gd name="T9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37">
                    <a:moveTo>
                      <a:pt x="51" y="0"/>
                    </a:moveTo>
                    <a:lnTo>
                      <a:pt x="0" y="131"/>
                    </a:lnTo>
                    <a:lnTo>
                      <a:pt x="45" y="137"/>
                    </a:lnTo>
                    <a:lnTo>
                      <a:pt x="79" y="48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 rot="18000000">
                <a:off x="8321365" y="2851731"/>
                <a:ext cx="220663" cy="96838"/>
              </a:xfrm>
              <a:custGeom>
                <a:avLst/>
                <a:gdLst>
                  <a:gd name="T0" fmla="*/ 112 w 139"/>
                  <a:gd name="T1" fmla="*/ 12 h 61"/>
                  <a:gd name="T2" fmla="*/ 16 w 139"/>
                  <a:gd name="T3" fmla="*/ 0 h 61"/>
                  <a:gd name="T4" fmla="*/ 0 w 139"/>
                  <a:gd name="T5" fmla="*/ 41 h 61"/>
                  <a:gd name="T6" fmla="*/ 139 w 139"/>
                  <a:gd name="T7" fmla="*/ 61 h 61"/>
                  <a:gd name="T8" fmla="*/ 112 w 139"/>
                  <a:gd name="T9" fmla="*/ 1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61">
                    <a:moveTo>
                      <a:pt x="112" y="12"/>
                    </a:moveTo>
                    <a:lnTo>
                      <a:pt x="16" y="0"/>
                    </a:lnTo>
                    <a:lnTo>
                      <a:pt x="0" y="41"/>
                    </a:lnTo>
                    <a:lnTo>
                      <a:pt x="139" y="61"/>
                    </a:lnTo>
                    <a:lnTo>
                      <a:pt x="112" y="12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/>
                <a:endParaRPr lang="en-US" sz="1600">
                  <a:solidFill>
                    <a:srgbClr val="272E3A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4764358" y="4726594"/>
              <a:ext cx="2663284" cy="1681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800" dirty="0">
                  <a:ln w="0">
                    <a:solidFill>
                      <a:srgbClr val="272E3A"/>
                    </a:solidFill>
                  </a:ln>
                  <a:solidFill>
                    <a:schemeClr val="accent3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B Titr" panose="00000700000000000000" pitchFamily="2" charset="-78"/>
                </a:rPr>
                <a:t>2</a:t>
              </a:r>
            </a:p>
            <a:p>
              <a:pPr lvl="0" algn="ctr" defTabSz="228554">
                <a:lnSpc>
                  <a:spcPct val="89000"/>
                </a:lnSpc>
              </a:pPr>
              <a:r>
                <a:rPr lang="fa-IR" sz="6600" dirty="0">
                  <a:ln w="0"/>
                  <a:solidFill>
                    <a:srgbClr val="272E3A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زمین</a:t>
              </a:r>
              <a:endParaRPr lang="en-US" sz="2000" dirty="0">
                <a:solidFill>
                  <a:srgbClr val="272E3A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2785742" y="297543"/>
            <a:ext cx="6430517" cy="1193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/>
            <a:r>
              <a:rPr lang="fa-IR" sz="40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Titr" panose="00000700000000000000" pitchFamily="2" charset="-78"/>
              </a:rPr>
              <a:t>چگونه شیء نجس را پاک کنیم؟</a:t>
            </a:r>
          </a:p>
          <a:p>
            <a:pPr algn="ctr" defTabSz="457109"/>
            <a:endParaRPr lang="fa-IR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  <a:p>
            <a:pPr algn="ctr" defTabSz="457109"/>
            <a:r>
              <a:rPr lang="fa-IR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مهم‌ترین پاک کننده‌ها: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0939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3900"/>
            <a:ext cx="12192000" cy="6172200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9389362" y="487082"/>
            <a:ext cx="2662938" cy="20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0" cap="none" spc="0" normalizeH="0" noProof="0" dirty="0">
                <a:ln w="0">
                  <a:solidFill>
                    <a:srgbClr val="272E3A"/>
                  </a:solidFill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اوّلین پاک کننده:</a:t>
            </a:r>
            <a:endParaRPr kumimoji="0" lang="fa-IR" sz="2400" b="0" i="0" u="none" strike="noStrike" kern="0" cap="none" spc="0" normalizeH="0" noProof="0" dirty="0">
              <a:ln w="0">
                <a:solidFill>
                  <a:srgbClr val="272E3A"/>
                </a:solidFill>
              </a:ln>
              <a:solidFill>
                <a:srgbClr val="FFFFFF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Open Sans Extrabold" panose="020B0906030804020204" pitchFamily="34" charset="0"/>
              <a:cs typeface="B Titr" panose="00000700000000000000" pitchFamily="2" charset="-78"/>
            </a:endParaRPr>
          </a:p>
          <a:p>
            <a:pPr marL="0" marR="0" lvl="0" indent="0" algn="ctr" defTabSz="228554" rtl="1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1500" b="0" i="0" u="none" strike="noStrike" kern="0" cap="none" spc="0" normalizeH="0" noProof="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</a:t>
            </a:r>
            <a:endParaRPr kumimoji="0" lang="en-US" sz="2800" b="0" i="0" u="none" strike="noStrike" kern="0" cap="none" spc="0" normalizeH="0" noProof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0" name="Rectangle 5">
            <a:extLst>
              <a:ext uri="{FF2B5EF4-FFF2-40B4-BE49-F238E27FC236}">
                <a16:creationId xmlns:a16="http://schemas.microsoft.com/office/drawing/2014/main" id="{7190C293-5223-445A-8D68-1159D2E8C34B}"/>
              </a:ext>
            </a:extLst>
          </p:cNvPr>
          <p:cNvSpPr/>
          <p:nvPr/>
        </p:nvSpPr>
        <p:spPr>
          <a:xfrm>
            <a:off x="0" y="0"/>
            <a:ext cx="4955459" cy="6858000"/>
          </a:xfrm>
          <a:custGeom>
            <a:avLst/>
            <a:gdLst>
              <a:gd name="connsiteX0" fmla="*/ 0 w 4955459"/>
              <a:gd name="connsiteY0" fmla="*/ 0 h 13716000"/>
              <a:gd name="connsiteX1" fmla="*/ 4955459 w 4955459"/>
              <a:gd name="connsiteY1" fmla="*/ 0 h 13716000"/>
              <a:gd name="connsiteX2" fmla="*/ 4955459 w 4955459"/>
              <a:gd name="connsiteY2" fmla="*/ 13716000 h 13716000"/>
              <a:gd name="connsiteX3" fmla="*/ 0 w 4955459"/>
              <a:gd name="connsiteY3" fmla="*/ 13716000 h 13716000"/>
              <a:gd name="connsiteX4" fmla="*/ 0 w 4955459"/>
              <a:gd name="connsiteY4" fmla="*/ 0 h 13716000"/>
              <a:gd name="connsiteX0" fmla="*/ 0 w 4955459"/>
              <a:gd name="connsiteY0" fmla="*/ 0 h 13716000"/>
              <a:gd name="connsiteX1" fmla="*/ 3421627 w 4955459"/>
              <a:gd name="connsiteY1" fmla="*/ 0 h 13716000"/>
              <a:gd name="connsiteX2" fmla="*/ 4955459 w 4955459"/>
              <a:gd name="connsiteY2" fmla="*/ 13716000 h 13716000"/>
              <a:gd name="connsiteX3" fmla="*/ 0 w 4955459"/>
              <a:gd name="connsiteY3" fmla="*/ 13716000 h 13716000"/>
              <a:gd name="connsiteX4" fmla="*/ 0 w 4955459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5459" h="13716000">
                <a:moveTo>
                  <a:pt x="0" y="0"/>
                </a:moveTo>
                <a:lnTo>
                  <a:pt x="3421627" y="0"/>
                </a:lnTo>
                <a:lnTo>
                  <a:pt x="4955459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71000"/>
                      </a14:imgEffect>
                      <a14:imgEffect>
                        <a14:brightnessContrast bright="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ap="rnd" cmpd="sng" algn="ctr">
            <a:noFill/>
            <a:prstDash val="solid"/>
          </a:ln>
          <a:effectLst>
            <a:outerShdw blurRad="711200" dist="114300" algn="l" rotWithShape="0">
              <a:prstClr val="black">
                <a:alpha val="6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FCFA25B-A696-42DF-B06F-4C811E571E45}"/>
              </a:ext>
            </a:extLst>
          </p:cNvPr>
          <p:cNvSpPr txBox="1"/>
          <p:nvPr/>
        </p:nvSpPr>
        <p:spPr>
          <a:xfrm flipH="1">
            <a:off x="6407111" y="3816373"/>
            <a:ext cx="5536897" cy="2554545"/>
          </a:xfrm>
          <a:prstGeom prst="rect">
            <a:avLst/>
          </a:prstGeom>
          <a:solidFill>
            <a:srgbClr val="0070C0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fa-IR" sz="4000" b="1" kern="0" dirty="0">
                <a:ln w="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آب گل‌آلود</a:t>
            </a:r>
          </a:p>
          <a:p>
            <a:pPr marL="571500" indent="-571500" algn="ctr" rtl="1">
              <a:buFont typeface="Wingdings" panose="05000000000000000000" pitchFamily="2" charset="2"/>
              <a:buChar char="v"/>
            </a:pPr>
            <a:r>
              <a:rPr lang="fa-IR" sz="4000" kern="0" dirty="0">
                <a:ln w="0">
                  <a:noFill/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چیزی را پاک نمی‌کند.</a:t>
            </a:r>
          </a:p>
          <a:p>
            <a:pPr marL="571500" indent="-571500" algn="ctr" rtl="1">
              <a:buFont typeface="Wingdings" panose="05000000000000000000" pitchFamily="2" charset="2"/>
              <a:buChar char="v"/>
            </a:pPr>
            <a:r>
              <a:rPr lang="fa-IR" sz="4000" kern="0" dirty="0">
                <a:ln w="0">
                  <a:noFill/>
                </a:ln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خودش در برخورد با نجاست نجس می‌شود.</a:t>
            </a:r>
            <a:endParaRPr lang="en-US" sz="2800" dirty="0">
              <a:ln w="0">
                <a:noFill/>
              </a:ln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60D348E-3ACF-4577-8275-2C8F24F94EEE}"/>
              </a:ext>
            </a:extLst>
          </p:cNvPr>
          <p:cNvCxnSpPr>
            <a:cxnSpLocks/>
          </p:cNvCxnSpPr>
          <p:nvPr/>
        </p:nvCxnSpPr>
        <p:spPr>
          <a:xfrm>
            <a:off x="4457004" y="5333429"/>
            <a:ext cx="1950107" cy="0"/>
          </a:xfrm>
          <a:prstGeom prst="line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Oval 158">
            <a:extLst>
              <a:ext uri="{FF2B5EF4-FFF2-40B4-BE49-F238E27FC236}">
                <a16:creationId xmlns:a16="http://schemas.microsoft.com/office/drawing/2014/main" id="{98C465B8-47DB-4AEC-8120-E7FAC65AD982}"/>
              </a:ext>
            </a:extLst>
          </p:cNvPr>
          <p:cNvSpPr/>
          <p:nvPr/>
        </p:nvSpPr>
        <p:spPr>
          <a:xfrm>
            <a:off x="555763" y="1423144"/>
            <a:ext cx="4927930" cy="4927930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AA83ACCC-8340-475E-A4BE-B61EE9A95710}"/>
              </a:ext>
            </a:extLst>
          </p:cNvPr>
          <p:cNvGrpSpPr/>
          <p:nvPr/>
        </p:nvGrpSpPr>
        <p:grpSpPr>
          <a:xfrm>
            <a:off x="595654" y="1463035"/>
            <a:ext cx="4848149" cy="4848149"/>
            <a:chOff x="9989883" y="4654296"/>
            <a:chExt cx="4407408" cy="4407408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7B91BB0-A291-4FF6-A428-DA0728579F58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62" name="Arc 161">
              <a:extLst>
                <a:ext uri="{FF2B5EF4-FFF2-40B4-BE49-F238E27FC236}">
                  <a16:creationId xmlns:a16="http://schemas.microsoft.com/office/drawing/2014/main" id="{EDF7095C-BEED-49A6-82F4-7C6338B6EB29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DF69A0A-C390-4B39-A710-E2E7B8A1B735}"/>
              </a:ext>
            </a:extLst>
          </p:cNvPr>
          <p:cNvGrpSpPr/>
          <p:nvPr/>
        </p:nvGrpSpPr>
        <p:grpSpPr>
          <a:xfrm rot="15300000" flipH="1">
            <a:off x="353246" y="1220627"/>
            <a:ext cx="5332964" cy="5332964"/>
            <a:chOff x="9989883" y="4654296"/>
            <a:chExt cx="4407408" cy="4407408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2AB3A9EE-83EF-4626-BF22-51CA84A4E1B2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67" name="Arc 166">
              <a:extLst>
                <a:ext uri="{FF2B5EF4-FFF2-40B4-BE49-F238E27FC236}">
                  <a16:creationId xmlns:a16="http://schemas.microsoft.com/office/drawing/2014/main" id="{0F200AA3-CB08-4E3A-9F9E-11E522767402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>
                      <a:alpha val="0"/>
                    </a:schemeClr>
                  </a:gs>
                  <a:gs pos="100000">
                    <a:schemeClr val="bg2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089C2154-312C-49C7-B0AF-3204E7F437B8}"/>
              </a:ext>
            </a:extLst>
          </p:cNvPr>
          <p:cNvGrpSpPr/>
          <p:nvPr/>
        </p:nvGrpSpPr>
        <p:grpSpPr>
          <a:xfrm>
            <a:off x="86598" y="953979"/>
            <a:ext cx="5866260" cy="5866260"/>
            <a:chOff x="9989883" y="4654296"/>
            <a:chExt cx="4407408" cy="4407408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6A10993-683C-402D-BE7A-23C7007218D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70" name="Arc 169">
              <a:extLst>
                <a:ext uri="{FF2B5EF4-FFF2-40B4-BE49-F238E27FC236}">
                  <a16:creationId xmlns:a16="http://schemas.microsoft.com/office/drawing/2014/main" id="{DE6D2EE4-F100-47C9-A2C5-B1877D84203B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>
                      <a:alpha val="0"/>
                    </a:schemeClr>
                  </a:gs>
                  <a:gs pos="48000">
                    <a:schemeClr val="bg2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0DAA6D-0385-ECBB-90DF-3967C5163A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35" y="1385044"/>
            <a:ext cx="4966030" cy="49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3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8000" decel="3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12000" decel="16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4727 0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34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  <p:bldP spid="130" grpId="2" animBg="1"/>
      <p:bldP spid="143" grpId="0" animBg="1"/>
      <p:bldP spid="1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5"/>
          <a:stretch/>
        </p:blipFill>
        <p:spPr>
          <a:xfrm>
            <a:off x="-107879" y="-26474"/>
            <a:ext cx="12306300" cy="69088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76400" y1="67435" x2="76600" y2="67147"/>
                        <a14:backgroundMark x1="76600" y1="67147" x2="83600" y2="67435"/>
                        <a14:backgroundMark x1="86400" y1="60231" x2="74400" y2="66859"/>
                        <a14:backgroundMark x1="73200" y1="67147" x2="73200" y2="67147"/>
                        <a14:backgroundMark x1="65400" y1="81844" x2="56200" y2="83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38850" y="5140518"/>
            <a:ext cx="2710105" cy="1877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452" y="2202098"/>
            <a:ext cx="1218753" cy="3166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6121" y1="23572" x2="66121" y2="23572"/>
                        <a14:foregroundMark x1="50701" y1="36457" x2="49299" y2="9810"/>
                        <a14:foregroundMark x1="51636" y1="8492" x2="65654" y2="12445"/>
                        <a14:foregroundMark x1="63551" y1="10981" x2="63551" y2="10981"/>
                        <a14:foregroundMark x1="58178" y1="8785" x2="62850" y2="10688"/>
                        <a14:foregroundMark x1="85514" y1="69693" x2="28037" y2="94729"/>
                        <a14:foregroundMark x1="76636" y1="97218" x2="85981" y2="66911"/>
                        <a14:foregroundMark x1="5374" y1="64422" x2="7477" y2="99707"/>
                        <a14:foregroundMark x1="93925" y1="56076" x2="89486" y2="9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772" y="3130054"/>
            <a:ext cx="1428614" cy="227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000" y1="23500" x2="66750" y2="23125"/>
                        <a14:foregroundMark x1="39250" y1="18250" x2="39250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48" y="2950852"/>
            <a:ext cx="2575637" cy="2575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8359" y1="44556" x2="68359" y2="44556"/>
                        <a14:foregroundMark x1="71875" y1="52579" x2="71875" y2="52579"/>
                        <a14:foregroundMark x1="80176" y1="55587" x2="80176" y2="55587"/>
                        <a14:foregroundMark x1="58887" y1="27507" x2="58887" y2="27507"/>
                        <a14:foregroundMark x1="55469" y1="28797" x2="55469" y2="28797"/>
                        <a14:foregroundMark x1="43652" y1="34527" x2="43652" y2="34527"/>
                        <a14:foregroundMark x1="32910" y1="41117" x2="32910" y2="41117"/>
                        <a14:foregroundMark x1="27246" y1="49857" x2="27246" y2="49857"/>
                        <a14:foregroundMark x1="22168" y1="50860" x2="22168" y2="50860"/>
                        <a14:foregroundMark x1="15918" y1="47994" x2="15918" y2="47994"/>
                        <a14:foregroundMark x1="14746" y1="44413" x2="14746" y2="44413"/>
                        <a14:foregroundMark x1="18457" y1="26074" x2="18457" y2="26074"/>
                        <a14:foregroundMark x1="31836" y1="31232" x2="31836" y2="31232"/>
                        <a14:foregroundMark x1="31348" y1="35387" x2="31348" y2="35387"/>
                        <a14:foregroundMark x1="38379" y1="25645" x2="38379" y2="25645"/>
                        <a14:foregroundMark x1="43945" y1="31375" x2="43945" y2="31375"/>
                        <a14:foregroundMark x1="73926" y1="41834" x2="73926" y2="41834"/>
                        <a14:foregroundMark x1="79395" y1="46132" x2="79395" y2="46132"/>
                        <a14:foregroundMark x1="76758" y1="50573" x2="76758" y2="50573"/>
                        <a14:foregroundMark x1="76270" y1="52722" x2="76270" y2="52722"/>
                        <a14:foregroundMark x1="87305" y1="47135" x2="87305" y2="4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20441" y="4748485"/>
            <a:ext cx="3094761" cy="2109515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81406" y="4181516"/>
            <a:ext cx="5352968" cy="5352968"/>
            <a:chOff x="3419168" y="3095318"/>
            <a:chExt cx="5353665" cy="5353665"/>
          </a:xfrm>
          <a:solidFill>
            <a:srgbClr val="EE8F21"/>
          </a:solidFill>
        </p:grpSpPr>
        <p:sp>
          <p:nvSpPr>
            <p:cNvPr id="3" name="Block Arc 2"/>
            <p:cNvSpPr/>
            <p:nvPr/>
          </p:nvSpPr>
          <p:spPr>
            <a:xfrm>
              <a:off x="3419168" y="3095318"/>
              <a:ext cx="5353665" cy="5353665"/>
            </a:xfrm>
            <a:prstGeom prst="blockArc">
              <a:avLst>
                <a:gd name="adj1" fmla="val 10800000"/>
                <a:gd name="adj2" fmla="val 12800233"/>
                <a:gd name="adj3" fmla="val 26168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09921" y="4907299"/>
              <a:ext cx="1136849" cy="7136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شیر</a:t>
              </a:r>
              <a:endPara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81406" y="4181516"/>
            <a:ext cx="5352968" cy="5352968"/>
            <a:chOff x="3419168" y="3095318"/>
            <a:chExt cx="5353665" cy="5353665"/>
          </a:xfrm>
          <a:solidFill>
            <a:srgbClr val="EE8F21"/>
          </a:solidFill>
        </p:grpSpPr>
        <p:sp>
          <p:nvSpPr>
            <p:cNvPr id="10" name="Block Arc 9"/>
            <p:cNvSpPr/>
            <p:nvPr/>
          </p:nvSpPr>
          <p:spPr>
            <a:xfrm>
              <a:off x="3419168" y="3095318"/>
              <a:ext cx="5353665" cy="5353665"/>
            </a:xfrm>
            <a:prstGeom prst="blockArc">
              <a:avLst>
                <a:gd name="adj1" fmla="val 12793843"/>
                <a:gd name="adj2" fmla="val 14818533"/>
                <a:gd name="adj3" fmla="val 26214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064546" y="3897467"/>
              <a:ext cx="1275434" cy="657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آبمیوه</a:t>
              </a:r>
              <a:endParaRPr lang="en-US" sz="1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81406" y="4181516"/>
            <a:ext cx="5352968" cy="5352968"/>
            <a:chOff x="3419168" y="3095318"/>
            <a:chExt cx="5353665" cy="5353665"/>
          </a:xfrm>
          <a:solidFill>
            <a:srgbClr val="EE8F21"/>
          </a:solidFill>
        </p:grpSpPr>
        <p:sp>
          <p:nvSpPr>
            <p:cNvPr id="12" name="Block Arc 11"/>
            <p:cNvSpPr/>
            <p:nvPr/>
          </p:nvSpPr>
          <p:spPr>
            <a:xfrm flipH="1">
              <a:off x="3419168" y="3095318"/>
              <a:ext cx="5353665" cy="5353665"/>
            </a:xfrm>
            <a:prstGeom prst="blockArc">
              <a:avLst>
                <a:gd name="adj1" fmla="val 14818061"/>
                <a:gd name="adj2" fmla="val 17592219"/>
                <a:gd name="adj3" fmla="val 26198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H="1">
              <a:off x="5527576" y="3349899"/>
              <a:ext cx="1136849" cy="657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روغن</a:t>
              </a:r>
              <a:endParaRPr lang="en-US" sz="1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81406" y="4181516"/>
            <a:ext cx="5352968" cy="5352968"/>
            <a:chOff x="3419168" y="3095318"/>
            <a:chExt cx="5353665" cy="5353665"/>
          </a:xfrm>
          <a:solidFill>
            <a:srgbClr val="EE8F21"/>
          </a:solidFill>
        </p:grpSpPr>
        <p:sp>
          <p:nvSpPr>
            <p:cNvPr id="8" name="Block Arc 7"/>
            <p:cNvSpPr/>
            <p:nvPr/>
          </p:nvSpPr>
          <p:spPr>
            <a:xfrm flipH="1">
              <a:off x="3419168" y="3095318"/>
              <a:ext cx="5353665" cy="5353665"/>
            </a:xfrm>
            <a:prstGeom prst="blockArc">
              <a:avLst>
                <a:gd name="adj1" fmla="val 10800000"/>
                <a:gd name="adj2" fmla="val 12800233"/>
                <a:gd name="adj3" fmla="val 26168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7473851" y="4907299"/>
              <a:ext cx="1136849" cy="657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نفت</a:t>
              </a:r>
              <a:endParaRPr lang="en-US" sz="1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81406" y="4181516"/>
            <a:ext cx="5352968" cy="5352968"/>
            <a:chOff x="3419168" y="3095318"/>
            <a:chExt cx="5353665" cy="5353665"/>
          </a:xfrm>
          <a:solidFill>
            <a:srgbClr val="EE8F21"/>
          </a:solidFill>
        </p:grpSpPr>
        <p:sp>
          <p:nvSpPr>
            <p:cNvPr id="11" name="Block Arc 10"/>
            <p:cNvSpPr/>
            <p:nvPr/>
          </p:nvSpPr>
          <p:spPr>
            <a:xfrm flipH="1">
              <a:off x="3419168" y="3095318"/>
              <a:ext cx="5353665" cy="5353665"/>
            </a:xfrm>
            <a:prstGeom prst="blockArc">
              <a:avLst>
                <a:gd name="adj1" fmla="val 12793843"/>
                <a:gd name="adj2" fmla="val 14818533"/>
                <a:gd name="adj3" fmla="val 26214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54"/>
              <a:endParaRPr lang="en-US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6852022" y="3856158"/>
              <a:ext cx="1136849" cy="657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228554">
                <a:lnSpc>
                  <a:spcPct val="89000"/>
                </a:lnSpc>
              </a:pPr>
              <a:r>
                <a:rPr lang="fa-IR" sz="4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rgbClr val="272E3A">
                        <a:alpha val="40000"/>
                      </a:srgbClr>
                    </a:outerShdw>
                  </a:effectLst>
                  <a:latin typeface="Arial" panose="020B0604020202020204" pitchFamily="34" charset="0"/>
                  <a:ea typeface="Open Sans Extrabold" panose="020B0906030804020204" pitchFamily="34" charset="0"/>
                  <a:cs typeface="Mj_Casablanca" panose="00000400000000000000" pitchFamily="2" charset="-78"/>
                </a:rPr>
                <a:t>گلاب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2615629" y="5624203"/>
            <a:ext cx="2484520" cy="2484520"/>
          </a:xfrm>
          <a:prstGeom prst="ellipse">
            <a:avLst/>
          </a:prstGeom>
          <a:solidFill>
            <a:schemeClr val="tx1">
              <a:lumMod val="90000"/>
              <a:lumOff val="1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1754" y="5829317"/>
            <a:ext cx="3316243" cy="1093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228554" rtl="1">
              <a:lnSpc>
                <a:spcPct val="89000"/>
              </a:lnSpc>
              <a:defRPr/>
            </a:pPr>
            <a:r>
              <a:rPr lang="fa-IR" sz="3600" kern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پاک‌کننده</a:t>
            </a:r>
          </a:p>
          <a:p>
            <a:pPr lvl="0" algn="ctr" defTabSz="228554" rtl="1">
              <a:lnSpc>
                <a:spcPct val="89000"/>
              </a:lnSpc>
              <a:defRPr/>
            </a:pPr>
            <a:r>
              <a:rPr lang="fa-IR" sz="3600" kern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 نیستند</a:t>
            </a:r>
            <a:endParaRPr lang="en-US" sz="100" kern="0" dirty="0">
              <a:ln w="0">
                <a:noFill/>
              </a:ln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073000" y="350590"/>
            <a:ext cx="5023000" cy="1814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228554" rtl="1">
              <a:lnSpc>
                <a:spcPct val="89000"/>
              </a:lnSpc>
              <a:spcBef>
                <a:spcPts val="0"/>
              </a:spcBef>
              <a:defRPr/>
            </a:pPr>
            <a:r>
              <a:rPr lang="fa-IR" sz="9600" kern="0" dirty="0">
                <a:ln w="0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غیر از آب...</a:t>
            </a:r>
            <a:endParaRPr lang="en-US" sz="800" kern="0" dirty="0">
              <a:ln w="0"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10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0" b="93800" l="8500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64" t="14276" r="21034" b="14891"/>
          <a:stretch/>
        </p:blipFill>
        <p:spPr>
          <a:xfrm>
            <a:off x="-68931" y="3744266"/>
            <a:ext cx="3064891" cy="311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07" y1="48866" x2="63032" y2="4534"/>
                        <a14:foregroundMark x1="93697" y1="24685" x2="95230" y2="20655"/>
                        <a14:foregroundMark x1="95741" y1="21159" x2="62862" y2="4282"/>
                        <a14:backgroundMark x1="34583" y1="10327" x2="34583" y2="1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603" y="15789"/>
            <a:ext cx="2700249" cy="182941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F1F91F-B662-4288-83A1-B50DD91838FE}"/>
              </a:ext>
            </a:extLst>
          </p:cNvPr>
          <p:cNvSpPr/>
          <p:nvPr/>
        </p:nvSpPr>
        <p:spPr>
          <a:xfrm>
            <a:off x="10362649" y="4874597"/>
            <a:ext cx="1556834" cy="153042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آب‌ها</a:t>
            </a:r>
            <a:endParaRPr lang="en-US" sz="1600" dirty="0">
              <a:solidFill>
                <a:srgbClr val="FFFFFF"/>
              </a:solidFill>
              <a:latin typeface="Open Sans Light"/>
              <a:cs typeface="B Titr" panose="00000700000000000000" pitchFamily="2" charset="-78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13B7527-F952-4751-A61D-158CAFF2A5EC}"/>
              </a:ext>
            </a:extLst>
          </p:cNvPr>
          <p:cNvSpPr/>
          <p:nvPr/>
        </p:nvSpPr>
        <p:spPr>
          <a:xfrm flipH="1">
            <a:off x="7063944" y="729741"/>
            <a:ext cx="2793181" cy="7134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 کر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CBA9B8F-C489-48DC-B0DC-73EF0B0255CD}"/>
              </a:ext>
            </a:extLst>
          </p:cNvPr>
          <p:cNvSpPr/>
          <p:nvPr/>
        </p:nvSpPr>
        <p:spPr>
          <a:xfrm flipH="1">
            <a:off x="5681622" y="1868074"/>
            <a:ext cx="2793181" cy="7134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 قلیل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B95B5E-B045-43F2-B1FC-1CE1986BAD76}"/>
              </a:ext>
            </a:extLst>
          </p:cNvPr>
          <p:cNvSpPr/>
          <p:nvPr/>
        </p:nvSpPr>
        <p:spPr>
          <a:xfrm flipH="1">
            <a:off x="4285031" y="3030791"/>
            <a:ext cx="2793181" cy="71347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 باران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2688D93-779D-4EA2-8EAE-1B1DDAECAB20}"/>
              </a:ext>
            </a:extLst>
          </p:cNvPr>
          <p:cNvSpPr/>
          <p:nvPr/>
        </p:nvSpPr>
        <p:spPr>
          <a:xfrm flipH="1">
            <a:off x="3265767" y="4144740"/>
            <a:ext cx="2793181" cy="71347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 چاه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1368AA-B206-4FE8-9940-5D04EBAD14B1}"/>
              </a:ext>
            </a:extLst>
          </p:cNvPr>
          <p:cNvSpPr/>
          <p:nvPr/>
        </p:nvSpPr>
        <p:spPr>
          <a:xfrm flipH="1">
            <a:off x="2121241" y="5283074"/>
            <a:ext cx="2793181" cy="713475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228554"/>
            <a:r>
              <a:rPr lang="fa-IR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Mj_Casablanca" panose="00000400000000000000" pitchFamily="2" charset="-78"/>
              </a:rPr>
              <a:t>آب جاری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9" name="Connector: Elbow 8">
            <a:extLst>
              <a:ext uri="{FF2B5EF4-FFF2-40B4-BE49-F238E27FC236}">
                <a16:creationId xmlns:a16="http://schemas.microsoft.com/office/drawing/2014/main" id="{FACF3635-E8DE-47F5-800F-8F8B48CADC09}"/>
              </a:ext>
            </a:extLst>
          </p:cNvPr>
          <p:cNvCxnSpPr>
            <a:cxnSpLocks/>
            <a:stCxn id="24" idx="1"/>
            <a:endCxn id="9" idx="1"/>
          </p:cNvCxnSpPr>
          <p:nvPr/>
        </p:nvCxnSpPr>
        <p:spPr>
          <a:xfrm>
            <a:off x="9857125" y="1086479"/>
            <a:ext cx="505524" cy="455333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8">
            <a:extLst>
              <a:ext uri="{FF2B5EF4-FFF2-40B4-BE49-F238E27FC236}">
                <a16:creationId xmlns:a16="http://schemas.microsoft.com/office/drawing/2014/main" id="{81F1330F-1257-4FAE-AB09-03A0DD1A0C14}"/>
              </a:ext>
            </a:extLst>
          </p:cNvPr>
          <p:cNvCxnSpPr>
            <a:cxnSpLocks/>
            <a:stCxn id="25" idx="1"/>
            <a:endCxn id="9" idx="1"/>
          </p:cNvCxnSpPr>
          <p:nvPr/>
        </p:nvCxnSpPr>
        <p:spPr>
          <a:xfrm>
            <a:off x="8474803" y="2224812"/>
            <a:ext cx="1887846" cy="341499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8">
            <a:extLst>
              <a:ext uri="{FF2B5EF4-FFF2-40B4-BE49-F238E27FC236}">
                <a16:creationId xmlns:a16="http://schemas.microsoft.com/office/drawing/2014/main" id="{BA8D794E-873E-4AA7-8BD8-2C3EA0FFE98B}"/>
              </a:ext>
            </a:extLst>
          </p:cNvPr>
          <p:cNvCxnSpPr>
            <a:cxnSpLocks/>
            <a:stCxn id="26" idx="1"/>
            <a:endCxn id="9" idx="1"/>
          </p:cNvCxnSpPr>
          <p:nvPr/>
        </p:nvCxnSpPr>
        <p:spPr>
          <a:xfrm>
            <a:off x="7078212" y="3387529"/>
            <a:ext cx="3284437" cy="225228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8">
            <a:extLst>
              <a:ext uri="{FF2B5EF4-FFF2-40B4-BE49-F238E27FC236}">
                <a16:creationId xmlns:a16="http://schemas.microsoft.com/office/drawing/2014/main" id="{02D6AF27-8B7A-4533-ADAC-F58B42AB1B89}"/>
              </a:ext>
            </a:extLst>
          </p:cNvPr>
          <p:cNvCxnSpPr>
            <a:cxnSpLocks/>
            <a:stCxn id="27" idx="1"/>
            <a:endCxn id="9" idx="1"/>
          </p:cNvCxnSpPr>
          <p:nvPr/>
        </p:nvCxnSpPr>
        <p:spPr>
          <a:xfrm>
            <a:off x="6058948" y="4501478"/>
            <a:ext cx="4303701" cy="113833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8">
            <a:extLst>
              <a:ext uri="{FF2B5EF4-FFF2-40B4-BE49-F238E27FC236}">
                <a16:creationId xmlns:a16="http://schemas.microsoft.com/office/drawing/2014/main" id="{C874EAB1-D71F-43D2-8EA7-997D419E2863}"/>
              </a:ext>
            </a:extLst>
          </p:cNvPr>
          <p:cNvCxnSpPr>
            <a:cxnSpLocks/>
            <a:stCxn id="28" idx="1"/>
            <a:endCxn id="9" idx="1"/>
          </p:cNvCxnSpPr>
          <p:nvPr/>
        </p:nvCxnSpPr>
        <p:spPr>
          <a:xfrm flipV="1">
            <a:off x="4914422" y="5639811"/>
            <a:ext cx="5448227" cy="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899" y="995829"/>
            <a:ext cx="1962446" cy="2119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00" y1="79111" x2="8000" y2="79111"/>
                        <a14:foregroundMark x1="28889" y1="67556" x2="28889" y2="67556"/>
                        <a14:foregroundMark x1="24889" y1="87556" x2="24889" y2="87556"/>
                        <a14:foregroundMark x1="40000" y1="78667" x2="40000" y2="78667"/>
                        <a14:foregroundMark x1="54222" y1="92889" x2="54222" y2="92889"/>
                        <a14:foregroundMark x1="76889" y1="77778" x2="76889" y2="77778"/>
                        <a14:foregroundMark x1="56444" y1="70222" x2="56444" y2="7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345" y="2687457"/>
            <a:ext cx="1474409" cy="1474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8931" y="3208116"/>
            <a:ext cx="2508094" cy="25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1000" y1="81381" x2="56000" y2="83368"/>
                        <a14:backgroundMark x1="85308" y1="66318" x2="55385" y2="77929"/>
                        <a14:backgroundMark x1="52154" y1="76255" x2="14231" y2="64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1401" y="1079500"/>
            <a:ext cx="7469220" cy="54927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482850" y="2362200"/>
            <a:ext cx="13595" cy="2260601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746500" y="4813300"/>
            <a:ext cx="2616200" cy="783019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3698" y="4780945"/>
            <a:ext cx="2914202" cy="815373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 rot="16200000">
            <a:off x="5721769" y="3164387"/>
            <a:ext cx="2338122" cy="4339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/>
            <a:r>
              <a:rPr lang="fa-IR" sz="32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Ojan" panose="00000400000000000000" pitchFamily="2" charset="-78"/>
              </a:rPr>
              <a:t>3/5 </a:t>
            </a:r>
            <a:r>
              <a:rPr lang="fa-IR" sz="28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Casablanca" panose="00000400000000000000" pitchFamily="2" charset="-78"/>
              </a:rPr>
              <a:t>وجب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Mj_Casablanca" panose="00000400000000000000" pitchFamily="2" charset="-78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 rot="20599530">
            <a:off x="4145220" y="5237400"/>
            <a:ext cx="2338122" cy="4339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/>
            <a:r>
              <a:rPr lang="fa-IR" sz="32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Ojan" panose="00000400000000000000" pitchFamily="2" charset="-78"/>
              </a:rPr>
              <a:t>3/5 </a:t>
            </a:r>
            <a:r>
              <a:rPr lang="fa-IR" sz="28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Casablanca" panose="00000400000000000000" pitchFamily="2" charset="-78"/>
              </a:rPr>
              <a:t>وجب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Mj_Casablanca" panose="00000400000000000000" pitchFamily="2" charset="-78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 rot="972961">
            <a:off x="575838" y="5251031"/>
            <a:ext cx="2338122" cy="4339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09" rtl="1"/>
            <a:r>
              <a:rPr lang="fa-IR" sz="32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Ojan" panose="00000400000000000000" pitchFamily="2" charset="-78"/>
              </a:rPr>
              <a:t>3/5 </a:t>
            </a:r>
            <a:r>
              <a:rPr lang="fa-IR" sz="2800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cs typeface="Mj_Casablanca" panose="00000400000000000000" pitchFamily="2" charset="-78"/>
              </a:rPr>
              <a:t>وجب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Mj_Casablanca" panose="00000400000000000000" pitchFamily="2" charset="-7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85215" y="1314080"/>
            <a:ext cx="4594001" cy="35591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defTabSz="228554" rtl="1">
              <a:lnSpc>
                <a:spcPct val="89000"/>
              </a:lnSpc>
            </a:pPr>
            <a:r>
              <a:rPr lang="fa-IR" sz="3600" dirty="0">
                <a:solidFill>
                  <a:srgbClr val="00206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1. </a:t>
            </a:r>
            <a:r>
              <a:rPr lang="fa-IR" sz="3600" kern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مقدار آبی را که این حوض را پر می کند آب کُر می گویند.</a:t>
            </a:r>
          </a:p>
          <a:p>
            <a:pPr algn="just" defTabSz="228554" rtl="1">
              <a:lnSpc>
                <a:spcPct val="89000"/>
              </a:lnSpc>
            </a:pPr>
            <a:r>
              <a:rPr lang="fa-IR" sz="3600" dirty="0">
                <a:solidFill>
                  <a:srgbClr val="00206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2. 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اگر نجاست به آب کر وارد شود آن را 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نجس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نمی کند.</a:t>
            </a:r>
          </a:p>
          <a:p>
            <a:pPr algn="just" defTabSz="228554" rtl="1">
              <a:lnSpc>
                <a:spcPct val="89000"/>
              </a:lnSpc>
            </a:pPr>
            <a:r>
              <a:rPr lang="fa-IR" sz="3600" dirty="0">
                <a:solidFill>
                  <a:srgbClr val="002060"/>
                </a:solidFill>
                <a:latin typeface="Arial" panose="020B0604020202020204" pitchFamily="34" charset="0"/>
                <a:cs typeface="B Mitra" panose="00000400000000000000" pitchFamily="2" charset="-78"/>
              </a:rPr>
              <a:t>3. </a:t>
            </a:r>
            <a:r>
              <a:rPr kumimoji="0" lang="fa-IR" sz="3600" b="0" i="0" u="none" strike="noStrike" kern="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مگر این که رنگ،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بو یا مزه آن تغییر کند، که در این صورت 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نجس</a:t>
            </a:r>
            <a:r>
              <a:rPr kumimoji="0" lang="fa-IR" sz="3600" b="0" i="0" u="none" strike="noStrike" kern="0" cap="none" spc="0" normalizeH="0" noProof="0" dirty="0">
                <a:ln w="0">
                  <a:noFill/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Open Sans Extrabold" panose="020B0906030804020204" pitchFamily="34" charset="0"/>
                <a:cs typeface="B Mitra" panose="00000400000000000000" pitchFamily="2" charset="-78"/>
              </a:rPr>
              <a:t> می شود.</a:t>
            </a:r>
            <a:endParaRPr kumimoji="0" lang="en-US" sz="1400" b="0" i="0" u="none" strike="noStrike" kern="0" cap="none" spc="0" normalizeH="0" baseline="0" noProof="0" dirty="0">
              <a:ln w="0"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19585" y="300825"/>
            <a:ext cx="2559631" cy="136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228554" rtl="1">
              <a:lnSpc>
                <a:spcPct val="89000"/>
              </a:lnSpc>
              <a:defRPr/>
            </a:pPr>
            <a:r>
              <a:rPr lang="fa-IR" sz="6600" kern="0" dirty="0">
                <a:ln w="0">
                  <a:solidFill>
                    <a:srgbClr val="272E3A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272E3A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B Titr" panose="00000700000000000000" pitchFamily="2" charset="-78"/>
              </a:rPr>
              <a:t>آب کُر</a:t>
            </a:r>
            <a:endParaRPr lang="en-US" sz="6600" kern="0" dirty="0">
              <a:ln w="0">
                <a:solidFill>
                  <a:srgbClr val="272E3A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272E3A">
                    <a:alpha val="40000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B Titr" panose="00000700000000000000" pitchFamily="2" charset="-78"/>
            </a:endParaRP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Digit - Multi 1 - Bright">
  <a:themeElements>
    <a:clrScheme name="Digit - Multi 1">
      <a:dk1>
        <a:srgbClr val="000000"/>
      </a:dk1>
      <a:lt1>
        <a:srgbClr val="FFFFFF"/>
      </a:lt1>
      <a:dk2>
        <a:srgbClr val="6491C8"/>
      </a:dk2>
      <a:lt2>
        <a:srgbClr val="7D8287"/>
      </a:lt2>
      <a:accent1>
        <a:srgbClr val="14B4EB"/>
      </a:accent1>
      <a:accent2>
        <a:srgbClr val="3CBEB4"/>
      </a:accent2>
      <a:accent3>
        <a:srgbClr val="96C83C"/>
      </a:accent3>
      <a:accent4>
        <a:srgbClr val="FFAF28"/>
      </a:accent4>
      <a:accent5>
        <a:srgbClr val="FA4655"/>
      </a:accent5>
      <a:accent6>
        <a:srgbClr val="A596D2"/>
      </a:accent6>
      <a:hlink>
        <a:srgbClr val="0563C1"/>
      </a:hlink>
      <a:folHlink>
        <a:srgbClr val="954F72"/>
      </a:folHlink>
    </a:clrScheme>
    <a:fontScheme name="Montserrat - Digi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t - Multi 1 - Bright" id="{1EED83A8-EBEE-4595-BF05-49EE0B6BAEB2}" vid="{B438FD33-41AA-434C-8FF8-841AA7F524DE}"/>
    </a:ext>
  </a:extLst>
</a:theme>
</file>

<file path=ppt/theme/theme2.xml><?xml version="1.0" encoding="utf-8"?>
<a:theme xmlns:a="http://schemas.openxmlformats.org/drawingml/2006/main" name="17_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8_Ion">
  <a:themeElements>
    <a:clrScheme name="Model X">
      <a:dk1>
        <a:srgbClr val="272E3A"/>
      </a:dk1>
      <a:lt1>
        <a:srgbClr val="FFFFFF"/>
      </a:lt1>
      <a:dk2>
        <a:srgbClr val="00A3DA"/>
      </a:dk2>
      <a:lt2>
        <a:srgbClr val="0CA8DA"/>
      </a:lt2>
      <a:accent1>
        <a:srgbClr val="56CADC"/>
      </a:accent1>
      <a:accent2>
        <a:srgbClr val="49C4DB"/>
      </a:accent2>
      <a:accent3>
        <a:srgbClr val="3DBEDB"/>
      </a:accent3>
      <a:accent4>
        <a:srgbClr val="31B9DB"/>
      </a:accent4>
      <a:accent5>
        <a:srgbClr val="24B3DA"/>
      </a:accent5>
      <a:accent6>
        <a:srgbClr val="18AEDA"/>
      </a:accent6>
      <a:hlink>
        <a:srgbClr val="2F8299"/>
      </a:hlink>
      <a:folHlink>
        <a:srgbClr val="8C8C8C"/>
      </a:folHlink>
    </a:clrScheme>
    <a:fontScheme name="Model X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44779</TotalTime>
  <Words>932</Words>
  <Application>Microsoft Office PowerPoint</Application>
  <PresentationFormat>Widescreen</PresentationFormat>
  <Paragraphs>138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Montserrat</vt:lpstr>
      <vt:lpstr>Mj_Sudan</vt:lpstr>
      <vt:lpstr>Arial</vt:lpstr>
      <vt:lpstr>Wingdings 3</vt:lpstr>
      <vt:lpstr>Open Sans Light</vt:lpstr>
      <vt:lpstr>Calibri</vt:lpstr>
      <vt:lpstr>Century Gothic</vt:lpstr>
      <vt:lpstr>Open Sans Extrabold</vt:lpstr>
      <vt:lpstr>B Mitra</vt:lpstr>
      <vt:lpstr>Montserrat Light</vt:lpstr>
      <vt:lpstr>Wingdings</vt:lpstr>
      <vt:lpstr>1_Digit - Multi 1 - Bright</vt:lpstr>
      <vt:lpstr>17_Ion</vt:lpstr>
      <vt:lpstr>18_Ion</vt:lpstr>
      <vt:lpstr>Slice</vt:lpstr>
      <vt:lpstr>1_Slice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متمادی</Manager>
  <Company>مؤسسه توسعه محتوای آموزشی دینی (متمادی)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خدا چنین می خواهد - دختران</dc:title>
  <dc:subject>پاک کننده‌ها (مطهّرات) (1)</dc:subject>
  <dc:creator>متمادی</dc:creator>
  <cp:keywords>درس 5</cp:keywords>
  <dc:description>راهنمای مربی</dc:description>
  <cp:lastModifiedBy>Administrator</cp:lastModifiedBy>
  <dcterms:created xsi:type="dcterms:W3CDTF">2018-06-11T16:16:23Z</dcterms:created>
  <dcterms:modified xsi:type="dcterms:W3CDTF">2026-05-12T10:27:42Z</dcterms:modified>
  <cp:category>پاورپوینت</cp:category>
</cp:coreProperties>
</file>